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theme+xml" PartName="/ppt/theme/theme9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  <p:sldMasterId id="2147483671" r:id="rId6"/>
    <p:sldMasterId id="2147483683" r:id="rId7"/>
    <p:sldMasterId id="2147483695" r:id="rId8"/>
    <p:sldMasterId id="2147483706" r:id="rId9"/>
    <p:sldMasterId id="2147483717" r:id="rId10"/>
    <p:sldMasterId id="2147483728" r:id="rId11"/>
  </p:sldMasterIdLst>
  <p:notesMasterIdLst>
    <p:notesMasterId r:id="rId12"/>
  </p:notes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298" r:id="rId55"/>
    <p:sldId id="299" r:id="rId56"/>
    <p:sldId id="300" r:id="rId57"/>
    <p:sldId id="301" r:id="rId58"/>
    <p:sldId id="302" r:id="rId59"/>
    <p:sldId id="303" r:id="rId60"/>
    <p:sldId id="304" r:id="rId61"/>
    <p:sldId id="305" r:id="rId62"/>
    <p:sldId id="306" r:id="rId63"/>
    <p:sldId id="307" r:id="rId64"/>
    <p:sldId id="308" r:id="rId65"/>
    <p:sldId id="309" r:id="rId66"/>
    <p:sldId id="310" r:id="rId67"/>
    <p:sldId id="311" r:id="rId68"/>
    <p:sldId id="312" r:id="rId69"/>
    <p:sldId id="313" r:id="rId70"/>
    <p:sldId id="314" r:id="rId71"/>
    <p:sldId id="315" r:id="rId72"/>
    <p:sldId id="316" r:id="rId73"/>
    <p:sldId id="317" r:id="rId74"/>
    <p:sldId id="318" r:id="rId75"/>
    <p:sldId id="319" r:id="rId76"/>
  </p:sldIdLst>
  <p:sldSz cy="3978275" cx="7616825"/>
  <p:notesSz cx="6858000" cy="9144000"/>
  <p:embeddedFontLst>
    <p:embeddedFont>
      <p:font typeface="Open Sans"/>
      <p:regular r:id="rId77"/>
      <p:bold r:id="rId78"/>
      <p:italic r:id="rId79"/>
      <p:boldItalic r:id="rId8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253">
          <p15:clr>
            <a:srgbClr val="A4A3A4"/>
          </p15:clr>
        </p15:guide>
        <p15:guide id="4" pos="2399">
          <p15:clr>
            <a:srgbClr val="A4A3A4"/>
          </p15:clr>
        </p15:guide>
      </p15:sldGuideLst>
    </p:ext>
    <p:ext uri="GoogleSlidesCustomDataVersion2">
      <go:slidesCustomData xmlns:go="http://customooxmlschemas.google.com/" r:id="rId81" roundtripDataSignature="AMtx7mhXwFG74HwSwWgEbzlSQhXabLjO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253" orient="horz"/>
        <p:guide pos="239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28.xml"/><Relationship Id="rId42" Type="http://schemas.openxmlformats.org/officeDocument/2006/relationships/slide" Target="slides/slide30.xml"/><Relationship Id="rId41" Type="http://schemas.openxmlformats.org/officeDocument/2006/relationships/slide" Target="slides/slide29.xml"/><Relationship Id="rId44" Type="http://schemas.openxmlformats.org/officeDocument/2006/relationships/slide" Target="slides/slide32.xml"/><Relationship Id="rId43" Type="http://schemas.openxmlformats.org/officeDocument/2006/relationships/slide" Target="slides/slide31.xml"/><Relationship Id="rId46" Type="http://schemas.openxmlformats.org/officeDocument/2006/relationships/slide" Target="slides/slide34.xml"/><Relationship Id="rId45" Type="http://schemas.openxmlformats.org/officeDocument/2006/relationships/slide" Target="slides/slide33.xml"/><Relationship Id="rId80" Type="http://schemas.openxmlformats.org/officeDocument/2006/relationships/font" Target="fonts/OpenSans-boldItalic.fntdata"/><Relationship Id="rId81" Type="http://customschemas.google.com/relationships/presentationmetadata" Target="meta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48" Type="http://schemas.openxmlformats.org/officeDocument/2006/relationships/slide" Target="slides/slide36.xml"/><Relationship Id="rId47" Type="http://schemas.openxmlformats.org/officeDocument/2006/relationships/slide" Target="slides/slide35.xml"/><Relationship Id="rId49" Type="http://schemas.openxmlformats.org/officeDocument/2006/relationships/slide" Target="slides/slide37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73" Type="http://schemas.openxmlformats.org/officeDocument/2006/relationships/slide" Target="slides/slide61.xml"/><Relationship Id="rId72" Type="http://schemas.openxmlformats.org/officeDocument/2006/relationships/slide" Target="slides/slide60.xml"/><Relationship Id="rId31" Type="http://schemas.openxmlformats.org/officeDocument/2006/relationships/slide" Target="slides/slide19.xml"/><Relationship Id="rId75" Type="http://schemas.openxmlformats.org/officeDocument/2006/relationships/slide" Target="slides/slide63.xml"/><Relationship Id="rId30" Type="http://schemas.openxmlformats.org/officeDocument/2006/relationships/slide" Target="slides/slide18.xml"/><Relationship Id="rId74" Type="http://schemas.openxmlformats.org/officeDocument/2006/relationships/slide" Target="slides/slide62.xml"/><Relationship Id="rId33" Type="http://schemas.openxmlformats.org/officeDocument/2006/relationships/slide" Target="slides/slide21.xml"/><Relationship Id="rId77" Type="http://schemas.openxmlformats.org/officeDocument/2006/relationships/font" Target="fonts/OpenSans-regular.fntdata"/><Relationship Id="rId32" Type="http://schemas.openxmlformats.org/officeDocument/2006/relationships/slide" Target="slides/slide20.xml"/><Relationship Id="rId76" Type="http://schemas.openxmlformats.org/officeDocument/2006/relationships/slide" Target="slides/slide64.xml"/><Relationship Id="rId35" Type="http://schemas.openxmlformats.org/officeDocument/2006/relationships/slide" Target="slides/slide23.xml"/><Relationship Id="rId79" Type="http://schemas.openxmlformats.org/officeDocument/2006/relationships/font" Target="fonts/OpenSans-italic.fntdata"/><Relationship Id="rId34" Type="http://schemas.openxmlformats.org/officeDocument/2006/relationships/slide" Target="slides/slide22.xml"/><Relationship Id="rId78" Type="http://schemas.openxmlformats.org/officeDocument/2006/relationships/font" Target="fonts/OpenSans-bold.fntdata"/><Relationship Id="rId71" Type="http://schemas.openxmlformats.org/officeDocument/2006/relationships/slide" Target="slides/slide59.xml"/><Relationship Id="rId70" Type="http://schemas.openxmlformats.org/officeDocument/2006/relationships/slide" Target="slides/slide58.xml"/><Relationship Id="rId37" Type="http://schemas.openxmlformats.org/officeDocument/2006/relationships/slide" Target="slides/slide25.xml"/><Relationship Id="rId36" Type="http://schemas.openxmlformats.org/officeDocument/2006/relationships/slide" Target="slides/slide24.xml"/><Relationship Id="rId39" Type="http://schemas.openxmlformats.org/officeDocument/2006/relationships/slide" Target="slides/slide27.xml"/><Relationship Id="rId38" Type="http://schemas.openxmlformats.org/officeDocument/2006/relationships/slide" Target="slides/slide26.xml"/><Relationship Id="rId62" Type="http://schemas.openxmlformats.org/officeDocument/2006/relationships/slide" Target="slides/slide50.xml"/><Relationship Id="rId61" Type="http://schemas.openxmlformats.org/officeDocument/2006/relationships/slide" Target="slides/slide49.xml"/><Relationship Id="rId20" Type="http://schemas.openxmlformats.org/officeDocument/2006/relationships/slide" Target="slides/slide8.xml"/><Relationship Id="rId64" Type="http://schemas.openxmlformats.org/officeDocument/2006/relationships/slide" Target="slides/slide52.xml"/><Relationship Id="rId63" Type="http://schemas.openxmlformats.org/officeDocument/2006/relationships/slide" Target="slides/slide51.xml"/><Relationship Id="rId22" Type="http://schemas.openxmlformats.org/officeDocument/2006/relationships/slide" Target="slides/slide10.xml"/><Relationship Id="rId66" Type="http://schemas.openxmlformats.org/officeDocument/2006/relationships/slide" Target="slides/slide54.xml"/><Relationship Id="rId21" Type="http://schemas.openxmlformats.org/officeDocument/2006/relationships/slide" Target="slides/slide9.xml"/><Relationship Id="rId65" Type="http://schemas.openxmlformats.org/officeDocument/2006/relationships/slide" Target="slides/slide53.xml"/><Relationship Id="rId24" Type="http://schemas.openxmlformats.org/officeDocument/2006/relationships/slide" Target="slides/slide12.xml"/><Relationship Id="rId68" Type="http://schemas.openxmlformats.org/officeDocument/2006/relationships/slide" Target="slides/slide56.xml"/><Relationship Id="rId23" Type="http://schemas.openxmlformats.org/officeDocument/2006/relationships/slide" Target="slides/slide11.xml"/><Relationship Id="rId67" Type="http://schemas.openxmlformats.org/officeDocument/2006/relationships/slide" Target="slides/slide55.xml"/><Relationship Id="rId60" Type="http://schemas.openxmlformats.org/officeDocument/2006/relationships/slide" Target="slides/slide48.xml"/><Relationship Id="rId26" Type="http://schemas.openxmlformats.org/officeDocument/2006/relationships/slide" Target="slides/slide14.xml"/><Relationship Id="rId25" Type="http://schemas.openxmlformats.org/officeDocument/2006/relationships/slide" Target="slides/slide13.xml"/><Relationship Id="rId69" Type="http://schemas.openxmlformats.org/officeDocument/2006/relationships/slide" Target="slides/slide57.xml"/><Relationship Id="rId28" Type="http://schemas.openxmlformats.org/officeDocument/2006/relationships/slide" Target="slides/slide16.xml"/><Relationship Id="rId27" Type="http://schemas.openxmlformats.org/officeDocument/2006/relationships/slide" Target="slides/slide15.xml"/><Relationship Id="rId29" Type="http://schemas.openxmlformats.org/officeDocument/2006/relationships/slide" Target="slides/slide17.xml"/><Relationship Id="rId51" Type="http://schemas.openxmlformats.org/officeDocument/2006/relationships/slide" Target="slides/slide39.xml"/><Relationship Id="rId50" Type="http://schemas.openxmlformats.org/officeDocument/2006/relationships/slide" Target="slides/slide38.xml"/><Relationship Id="rId53" Type="http://schemas.openxmlformats.org/officeDocument/2006/relationships/slide" Target="slides/slide41.xml"/><Relationship Id="rId52" Type="http://schemas.openxmlformats.org/officeDocument/2006/relationships/slide" Target="slides/slide40.xml"/><Relationship Id="rId11" Type="http://schemas.openxmlformats.org/officeDocument/2006/relationships/slideMaster" Target="slideMasters/slideMaster8.xml"/><Relationship Id="rId55" Type="http://schemas.openxmlformats.org/officeDocument/2006/relationships/slide" Target="slides/slide43.xml"/><Relationship Id="rId10" Type="http://schemas.openxmlformats.org/officeDocument/2006/relationships/slideMaster" Target="slideMasters/slideMaster7.xml"/><Relationship Id="rId54" Type="http://schemas.openxmlformats.org/officeDocument/2006/relationships/slide" Target="slides/slide42.xml"/><Relationship Id="rId13" Type="http://schemas.openxmlformats.org/officeDocument/2006/relationships/slide" Target="slides/slide1.xml"/><Relationship Id="rId57" Type="http://schemas.openxmlformats.org/officeDocument/2006/relationships/slide" Target="slides/slide45.xml"/><Relationship Id="rId12" Type="http://schemas.openxmlformats.org/officeDocument/2006/relationships/notesMaster" Target="notesMasters/notesMaster1.xml"/><Relationship Id="rId56" Type="http://schemas.openxmlformats.org/officeDocument/2006/relationships/slide" Target="slides/slide44.xml"/><Relationship Id="rId15" Type="http://schemas.openxmlformats.org/officeDocument/2006/relationships/slide" Target="slides/slide3.xml"/><Relationship Id="rId59" Type="http://schemas.openxmlformats.org/officeDocument/2006/relationships/slide" Target="slides/slide47.xml"/><Relationship Id="rId14" Type="http://schemas.openxmlformats.org/officeDocument/2006/relationships/slide" Target="slides/slide2.xml"/><Relationship Id="rId58" Type="http://schemas.openxmlformats.org/officeDocument/2006/relationships/slide" Target="slides/slide46.xml"/><Relationship Id="rId17" Type="http://schemas.openxmlformats.org/officeDocument/2006/relationships/slide" Target="slides/slide5.xml"/><Relationship Id="rId16" Type="http://schemas.openxmlformats.org/officeDocument/2006/relationships/slide" Target="slides/slide4.xml"/><Relationship Id="rId19" Type="http://schemas.openxmlformats.org/officeDocument/2006/relationships/slide" Target="slides/slide7.xml"/><Relationship Id="rId18" Type="http://schemas.openxmlformats.org/officeDocument/2006/relationships/slide" Target="slides/slide6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1" name="Google Shape;4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1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1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5" name="Google Shape;4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6" name="Google Shape;4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7" name="Google Shape;5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1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8" name="Google Shape;51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9" name="Google Shape;52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0" name="Google Shape;540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5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1" name="Google Shape;551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5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2" name="Google Shape;562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5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3" name="Google Shape;573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5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4" name="Google Shape;584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5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5" name="Google Shape;595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6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6" name="Google Shape;606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6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7" name="Google Shape;617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2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8" name="Google Shape;62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9" name="Google Shape;63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2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0" name="Google Shape;65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2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1" name="Google Shape;66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Google Shape;3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2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2" name="Google Shape;67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3" name="Google Shape;683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6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4" name="Google Shape;694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6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5" name="Google Shape;705;p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6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6" name="Google Shape;716;p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6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7" name="Google Shape;727;p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6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8" name="Google Shape;738;p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6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9" name="Google Shape;749;p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2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0" name="Google Shape;760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3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1" name="Google Shape;771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10e3134fc9b_1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7" name="Google Shape;387;g10e3134fc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3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2" name="Google Shape;78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3" name="Google Shape;79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3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4" name="Google Shape;804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6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5" name="Google Shape;815;p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3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6" name="Google Shape;82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p3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6" name="Google Shape;836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3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7" name="Google Shape;847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3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8" name="Google Shape;858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3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9" name="Google Shape;869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p4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0" name="Google Shape;880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4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1" name="Google Shape;891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4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2" name="Google Shape;902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7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3" name="Google Shape;913;p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fea1ba1bf7_0_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4" name="Google Shape;924;g2fea1ba1bf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2fea1ba1bf7_0_2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5" name="Google Shape;935;g2fea1ba1bf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4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g2fea1ba1bf7_0_3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6" name="Google Shape;946;g2fea1ba1bf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2fea1ba1bf7_0_4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7" name="Google Shape;957;g2fea1ba1bf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g2fea1ba1bf7_0_5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8" name="Google Shape;968;g2fea1ba1bf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7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7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9" name="Google Shape;979;p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8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p7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0" name="Google Shape;990;p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7" name="Google Shape;4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9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g2fea1ba1bf7_0_6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1" name="Google Shape;1001;g2fea1ba1bf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g2fea1ba1bf7_0_7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2" name="Google Shape;1012;g2fea1ba1bf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7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3" name="Google Shape;1023;p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2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Google Shape;1033;p7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4" name="Google Shape;1034;p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14ce846c6e_0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5" name="Google Shape;1045;g114ce846c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7" name="Google Shape;41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" name="Google Shape;4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4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1" name="Google Shape;11;p44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2" name="Google Shape;12;p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6"/>
          <p:cNvSpPr txBox="1"/>
          <p:nvPr>
            <p:ph type="ctrTitle"/>
          </p:nvPr>
        </p:nvSpPr>
        <p:spPr>
          <a:xfrm>
            <a:off x="259655" y="575898"/>
            <a:ext cx="7097442" cy="1587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3" name="Google Shape;53;p76"/>
          <p:cNvSpPr txBox="1"/>
          <p:nvPr>
            <p:ph idx="1" type="subTitle"/>
          </p:nvPr>
        </p:nvSpPr>
        <p:spPr>
          <a:xfrm>
            <a:off x="259649" y="2192073"/>
            <a:ext cx="7097442" cy="61301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54" name="Google Shape;54;p76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9"/>
          <p:cNvSpPr txBox="1"/>
          <p:nvPr>
            <p:ph type="title"/>
          </p:nvPr>
        </p:nvSpPr>
        <p:spPr>
          <a:xfrm>
            <a:off x="259649" y="1663590"/>
            <a:ext cx="7097442" cy="651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57" name="Google Shape;57;p89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0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60" name="Google Shape;60;p90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1" name="Google Shape;61;p90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1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64" name="Google Shape;64;p91"/>
          <p:cNvSpPr txBox="1"/>
          <p:nvPr>
            <p:ph idx="1" type="body"/>
          </p:nvPr>
        </p:nvSpPr>
        <p:spPr>
          <a:xfrm>
            <a:off x="259649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65" name="Google Shape;65;p91"/>
          <p:cNvSpPr txBox="1"/>
          <p:nvPr>
            <p:ph idx="2" type="body"/>
          </p:nvPr>
        </p:nvSpPr>
        <p:spPr>
          <a:xfrm>
            <a:off x="4025322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66" name="Google Shape;66;p91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2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69" name="Google Shape;69;p92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3"/>
          <p:cNvSpPr txBox="1"/>
          <p:nvPr>
            <p:ph type="title"/>
          </p:nvPr>
        </p:nvSpPr>
        <p:spPr>
          <a:xfrm>
            <a:off x="259649" y="429739"/>
            <a:ext cx="2339025" cy="584534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72" name="Google Shape;72;p93"/>
          <p:cNvSpPr txBox="1"/>
          <p:nvPr>
            <p:ph idx="1" type="body"/>
          </p:nvPr>
        </p:nvSpPr>
        <p:spPr>
          <a:xfrm>
            <a:off x="259649" y="1074802"/>
            <a:ext cx="2339025" cy="2459238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73" name="Google Shape;73;p93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4"/>
          <p:cNvSpPr txBox="1"/>
          <p:nvPr>
            <p:ph type="title"/>
          </p:nvPr>
        </p:nvSpPr>
        <p:spPr>
          <a:xfrm>
            <a:off x="408378" y="348171"/>
            <a:ext cx="5304189" cy="3163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76" name="Google Shape;76;p94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5"/>
          <p:cNvSpPr/>
          <p:nvPr/>
        </p:nvSpPr>
        <p:spPr>
          <a:xfrm>
            <a:off x="3808419" y="-97"/>
            <a:ext cx="3808413" cy="39781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95"/>
          <p:cNvSpPr txBox="1"/>
          <p:nvPr>
            <p:ph type="title"/>
          </p:nvPr>
        </p:nvSpPr>
        <p:spPr>
          <a:xfrm>
            <a:off x="221165" y="953814"/>
            <a:ext cx="3369695" cy="1146585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80" name="Google Shape;80;p95"/>
          <p:cNvSpPr txBox="1"/>
          <p:nvPr>
            <p:ph idx="1" type="subTitle"/>
          </p:nvPr>
        </p:nvSpPr>
        <p:spPr>
          <a:xfrm>
            <a:off x="221165" y="2168065"/>
            <a:ext cx="3369695" cy="95533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81" name="Google Shape;81;p95"/>
          <p:cNvSpPr txBox="1"/>
          <p:nvPr>
            <p:ph idx="2" type="body"/>
          </p:nvPr>
        </p:nvSpPr>
        <p:spPr>
          <a:xfrm>
            <a:off x="4114535" y="560043"/>
            <a:ext cx="3196068" cy="2857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2" name="Google Shape;82;p95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96"/>
          <p:cNvSpPr txBox="1"/>
          <p:nvPr>
            <p:ph idx="1" type="body"/>
          </p:nvPr>
        </p:nvSpPr>
        <p:spPr>
          <a:xfrm>
            <a:off x="259649" y="3272166"/>
            <a:ext cx="4996817" cy="467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5" name="Google Shape;85;p96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5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45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4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7"/>
          <p:cNvSpPr txBox="1"/>
          <p:nvPr>
            <p:ph type="title"/>
          </p:nvPr>
        </p:nvSpPr>
        <p:spPr>
          <a:xfrm>
            <a:off x="259649" y="855540"/>
            <a:ext cx="7097442" cy="1518588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88" name="Google Shape;88;p97"/>
          <p:cNvSpPr txBox="1"/>
          <p:nvPr>
            <p:ph idx="1" type="body"/>
          </p:nvPr>
        </p:nvSpPr>
        <p:spPr>
          <a:xfrm>
            <a:off x="259649" y="2438110"/>
            <a:ext cx="7097442" cy="100599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9" name="Google Shape;89;p97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8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8"/>
          <p:cNvSpPr txBox="1"/>
          <p:nvPr>
            <p:ph type="ctrTitle"/>
          </p:nvPr>
        </p:nvSpPr>
        <p:spPr>
          <a:xfrm>
            <a:off x="259655" y="575897"/>
            <a:ext cx="7097442" cy="1587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8" name="Google Shape;98;p78"/>
          <p:cNvSpPr txBox="1"/>
          <p:nvPr>
            <p:ph idx="1" type="subTitle"/>
          </p:nvPr>
        </p:nvSpPr>
        <p:spPr>
          <a:xfrm>
            <a:off x="259649" y="2192073"/>
            <a:ext cx="7097442" cy="61301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99" name="Google Shape;99;p78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99"/>
          <p:cNvSpPr txBox="1"/>
          <p:nvPr>
            <p:ph type="title"/>
          </p:nvPr>
        </p:nvSpPr>
        <p:spPr>
          <a:xfrm>
            <a:off x="259649" y="1663590"/>
            <a:ext cx="7097442" cy="651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02" name="Google Shape;102;p99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0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05" name="Google Shape;105;p100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6" name="Google Shape;106;p100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01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09" name="Google Shape;109;p101"/>
          <p:cNvSpPr txBox="1"/>
          <p:nvPr>
            <p:ph idx="1" type="body"/>
          </p:nvPr>
        </p:nvSpPr>
        <p:spPr>
          <a:xfrm>
            <a:off x="259649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10" name="Google Shape;110;p101"/>
          <p:cNvSpPr txBox="1"/>
          <p:nvPr>
            <p:ph idx="2" type="body"/>
          </p:nvPr>
        </p:nvSpPr>
        <p:spPr>
          <a:xfrm>
            <a:off x="4025322" y="891397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11" name="Google Shape;111;p101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2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14" name="Google Shape;114;p102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3"/>
          <p:cNvSpPr txBox="1"/>
          <p:nvPr>
            <p:ph type="title"/>
          </p:nvPr>
        </p:nvSpPr>
        <p:spPr>
          <a:xfrm>
            <a:off x="259649" y="429739"/>
            <a:ext cx="2339025" cy="584534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17" name="Google Shape;117;p103"/>
          <p:cNvSpPr txBox="1"/>
          <p:nvPr>
            <p:ph idx="1" type="body"/>
          </p:nvPr>
        </p:nvSpPr>
        <p:spPr>
          <a:xfrm>
            <a:off x="259649" y="1074802"/>
            <a:ext cx="2339025" cy="2459238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18" name="Google Shape;118;p103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04"/>
          <p:cNvSpPr txBox="1"/>
          <p:nvPr>
            <p:ph type="title"/>
          </p:nvPr>
        </p:nvSpPr>
        <p:spPr>
          <a:xfrm>
            <a:off x="408378" y="348171"/>
            <a:ext cx="5304189" cy="3163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121" name="Google Shape;121;p104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05"/>
          <p:cNvSpPr/>
          <p:nvPr/>
        </p:nvSpPr>
        <p:spPr>
          <a:xfrm>
            <a:off x="3808419" y="-97"/>
            <a:ext cx="3808413" cy="39781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05"/>
          <p:cNvSpPr txBox="1"/>
          <p:nvPr>
            <p:ph type="title"/>
          </p:nvPr>
        </p:nvSpPr>
        <p:spPr>
          <a:xfrm>
            <a:off x="221165" y="953814"/>
            <a:ext cx="3369695" cy="1146585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125" name="Google Shape;125;p105"/>
          <p:cNvSpPr txBox="1"/>
          <p:nvPr>
            <p:ph idx="1" type="subTitle"/>
          </p:nvPr>
        </p:nvSpPr>
        <p:spPr>
          <a:xfrm>
            <a:off x="221165" y="2168065"/>
            <a:ext cx="3369695" cy="95533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26" name="Google Shape;126;p105"/>
          <p:cNvSpPr txBox="1"/>
          <p:nvPr>
            <p:ph idx="2" type="body"/>
          </p:nvPr>
        </p:nvSpPr>
        <p:spPr>
          <a:xfrm>
            <a:off x="4114535" y="560042"/>
            <a:ext cx="3196068" cy="2857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05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6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6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0" name="Google Shape;20;p46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1" name="Google Shape;21;p4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06"/>
          <p:cNvSpPr txBox="1"/>
          <p:nvPr>
            <p:ph idx="1" type="body"/>
          </p:nvPr>
        </p:nvSpPr>
        <p:spPr>
          <a:xfrm>
            <a:off x="259649" y="3272166"/>
            <a:ext cx="4996817" cy="467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0" name="Google Shape;130;p106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07"/>
          <p:cNvSpPr txBox="1"/>
          <p:nvPr>
            <p:ph type="title"/>
          </p:nvPr>
        </p:nvSpPr>
        <p:spPr>
          <a:xfrm>
            <a:off x="259649" y="855540"/>
            <a:ext cx="7097442" cy="1518588"/>
          </a:xfrm>
          <a:prstGeom prst="rect">
            <a:avLst/>
          </a:prstGeom>
          <a:noFill/>
          <a:ln>
            <a:noFill/>
          </a:ln>
        </p:spPr>
        <p:txBody>
          <a:bodyPr anchorCtr="0" anchor="b" bIns="74250" lIns="74250" spcFirstLastPara="1" rIns="74250" wrap="square" tIns="74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133" name="Google Shape;133;p107"/>
          <p:cNvSpPr txBox="1"/>
          <p:nvPr>
            <p:ph idx="1" type="body"/>
          </p:nvPr>
        </p:nvSpPr>
        <p:spPr>
          <a:xfrm>
            <a:off x="259649" y="2438110"/>
            <a:ext cx="7097442" cy="1005997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107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8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0"/>
          <p:cNvSpPr txBox="1"/>
          <p:nvPr>
            <p:ph type="ctrTitle"/>
          </p:nvPr>
        </p:nvSpPr>
        <p:spPr>
          <a:xfrm>
            <a:off x="259649" y="575896"/>
            <a:ext cx="7097442" cy="1587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43" name="Google Shape;143;p80"/>
          <p:cNvSpPr txBox="1"/>
          <p:nvPr>
            <p:ph idx="1" type="subTitle"/>
          </p:nvPr>
        </p:nvSpPr>
        <p:spPr>
          <a:xfrm>
            <a:off x="259642" y="2192073"/>
            <a:ext cx="7097442" cy="61301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44" name="Google Shape;144;p80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45"/>
          <p:cNvSpPr txBox="1"/>
          <p:nvPr>
            <p:ph type="title"/>
          </p:nvPr>
        </p:nvSpPr>
        <p:spPr>
          <a:xfrm>
            <a:off x="259642" y="1663590"/>
            <a:ext cx="7097442" cy="651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47" name="Google Shape;147;p145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46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0" name="Google Shape;150;p146"/>
          <p:cNvSpPr txBox="1"/>
          <p:nvPr>
            <p:ph idx="1" type="body"/>
          </p:nvPr>
        </p:nvSpPr>
        <p:spPr>
          <a:xfrm>
            <a:off x="259642" y="891390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51" name="Google Shape;151;p146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47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4" name="Google Shape;154;p147"/>
          <p:cNvSpPr txBox="1"/>
          <p:nvPr>
            <p:ph idx="1" type="body"/>
          </p:nvPr>
        </p:nvSpPr>
        <p:spPr>
          <a:xfrm>
            <a:off x="259642" y="891390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55" name="Google Shape;155;p147"/>
          <p:cNvSpPr txBox="1"/>
          <p:nvPr>
            <p:ph idx="2" type="body"/>
          </p:nvPr>
        </p:nvSpPr>
        <p:spPr>
          <a:xfrm>
            <a:off x="4025322" y="891390"/>
            <a:ext cx="3331911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56" name="Google Shape;156;p147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48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59" name="Google Shape;159;p148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49"/>
          <p:cNvSpPr txBox="1"/>
          <p:nvPr>
            <p:ph type="title"/>
          </p:nvPr>
        </p:nvSpPr>
        <p:spPr>
          <a:xfrm>
            <a:off x="259642" y="429733"/>
            <a:ext cx="2339025" cy="584533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62" name="Google Shape;162;p149"/>
          <p:cNvSpPr txBox="1"/>
          <p:nvPr>
            <p:ph idx="1" type="body"/>
          </p:nvPr>
        </p:nvSpPr>
        <p:spPr>
          <a:xfrm>
            <a:off x="259642" y="1074795"/>
            <a:ext cx="2339025" cy="2459237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163" name="Google Shape;163;p149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0"/>
          <p:cNvSpPr txBox="1"/>
          <p:nvPr>
            <p:ph type="title"/>
          </p:nvPr>
        </p:nvSpPr>
        <p:spPr>
          <a:xfrm>
            <a:off x="408372" y="348171"/>
            <a:ext cx="5304189" cy="3163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166" name="Google Shape;166;p150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4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1"/>
          <p:cNvSpPr/>
          <p:nvPr/>
        </p:nvSpPr>
        <p:spPr>
          <a:xfrm>
            <a:off x="3808412" y="-97"/>
            <a:ext cx="3808413" cy="39781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25" lIns="74325" spcFirstLastPara="1" rIns="74325" wrap="square" tIns="74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51"/>
          <p:cNvSpPr txBox="1"/>
          <p:nvPr>
            <p:ph type="title"/>
          </p:nvPr>
        </p:nvSpPr>
        <p:spPr>
          <a:xfrm>
            <a:off x="221158" y="953808"/>
            <a:ext cx="3369695" cy="1146585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170" name="Google Shape;170;p151"/>
          <p:cNvSpPr txBox="1"/>
          <p:nvPr>
            <p:ph idx="1" type="subTitle"/>
          </p:nvPr>
        </p:nvSpPr>
        <p:spPr>
          <a:xfrm>
            <a:off x="221158" y="2168057"/>
            <a:ext cx="3369695" cy="955338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71" name="Google Shape;171;p151"/>
          <p:cNvSpPr txBox="1"/>
          <p:nvPr>
            <p:ph idx="2" type="body"/>
          </p:nvPr>
        </p:nvSpPr>
        <p:spPr>
          <a:xfrm>
            <a:off x="4114535" y="560041"/>
            <a:ext cx="3196068" cy="2857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2" name="Google Shape;172;p151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52"/>
          <p:cNvSpPr txBox="1"/>
          <p:nvPr>
            <p:ph idx="1" type="body"/>
          </p:nvPr>
        </p:nvSpPr>
        <p:spPr>
          <a:xfrm>
            <a:off x="259642" y="3272166"/>
            <a:ext cx="4996817" cy="467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5" name="Google Shape;175;p152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3"/>
          <p:cNvSpPr txBox="1"/>
          <p:nvPr>
            <p:ph type="title"/>
          </p:nvPr>
        </p:nvSpPr>
        <p:spPr>
          <a:xfrm>
            <a:off x="259642" y="855540"/>
            <a:ext cx="7097442" cy="1518588"/>
          </a:xfrm>
          <a:prstGeom prst="rect">
            <a:avLst/>
          </a:prstGeom>
          <a:noFill/>
          <a:ln>
            <a:noFill/>
          </a:ln>
        </p:spPr>
        <p:txBody>
          <a:bodyPr anchorCtr="0" anchor="b" bIns="74325" lIns="74325" spcFirstLastPara="1" rIns="74325" wrap="square" tIns="74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178" name="Google Shape;178;p153"/>
          <p:cNvSpPr txBox="1"/>
          <p:nvPr>
            <p:ph idx="1" type="body"/>
          </p:nvPr>
        </p:nvSpPr>
        <p:spPr>
          <a:xfrm>
            <a:off x="259642" y="2438110"/>
            <a:ext cx="7097442" cy="1005997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9" name="Google Shape;179;p153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54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2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188" name="Google Shape;188;p82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189" name="Google Shape;189;p8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9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2" name="Google Shape;192;p109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3" name="Google Shape;193;p10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0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6" name="Google Shape;196;p110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97" name="Google Shape;197;p110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198" name="Google Shape;198;p11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1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1" name="Google Shape;201;p11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2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04" name="Google Shape;204;p112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05" name="Google Shape;205;p11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13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08" name="Google Shape;208;p11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8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7" name="Google Shape;27;p48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" name="Google Shape;28;p4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14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14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12" name="Google Shape;212;p114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13" name="Google Shape;213;p114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4" name="Google Shape;214;p11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5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7" name="Google Shape;217;p11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6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20" name="Google Shape;220;p116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1" name="Google Shape;221;p11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84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30" name="Google Shape;230;p84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31" name="Google Shape;231;p8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18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4" name="Google Shape;234;p118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5" name="Google Shape;235;p11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19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8" name="Google Shape;238;p119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39" name="Google Shape;239;p119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40" name="Google Shape;240;p11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0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3" name="Google Shape;243;p12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1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46" name="Google Shape;246;p121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47" name="Google Shape;247;p12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2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50" name="Google Shape;250;p12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9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1" name="Google Shape;31;p4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23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23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54" name="Google Shape;254;p123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55" name="Google Shape;255;p123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6" name="Google Shape;256;p12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4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9" name="Google Shape;259;p12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25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262" name="Google Shape;262;p125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3" name="Google Shape;263;p12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2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86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272" name="Google Shape;272;p86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273" name="Google Shape;273;p8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2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6" name="Google Shape;276;p127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7" name="Google Shape;277;p12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28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0" name="Google Shape;280;p128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1" name="Google Shape;281;p128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2" name="Google Shape;282;p12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29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5" name="Google Shape;285;p12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0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288" name="Google Shape;288;p130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289" name="Google Shape;289;p13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1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292" name="Google Shape;292;p13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0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0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5" name="Google Shape;35;p50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6" name="Google Shape;36;p50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5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32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32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296" name="Google Shape;296;p132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297" name="Google Shape;297;p132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8" name="Google Shape;298;p13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33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1" name="Google Shape;301;p13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34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04" name="Google Shape;304;p134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5" name="Google Shape;305;p13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3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88"/>
          <p:cNvSpPr txBox="1"/>
          <p:nvPr>
            <p:ph type="ctrTitle"/>
          </p:nvPr>
        </p:nvSpPr>
        <p:spPr>
          <a:xfrm>
            <a:off x="259656" y="575897"/>
            <a:ext cx="7097541" cy="1587597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9pPr>
          </a:lstStyle>
          <a:p/>
        </p:txBody>
      </p:sp>
      <p:sp>
        <p:nvSpPr>
          <p:cNvPr id="314" name="Google Shape;314;p88"/>
          <p:cNvSpPr txBox="1"/>
          <p:nvPr>
            <p:ph idx="1" type="subTitle"/>
          </p:nvPr>
        </p:nvSpPr>
        <p:spPr>
          <a:xfrm>
            <a:off x="259649" y="2192082"/>
            <a:ext cx="7097541" cy="61304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/>
            </a:lvl9pPr>
          </a:lstStyle>
          <a:p/>
        </p:txBody>
      </p:sp>
      <p:sp>
        <p:nvSpPr>
          <p:cNvPr id="315" name="Google Shape;315;p8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36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8" name="Google Shape;318;p136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9" name="Google Shape;319;p136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3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2" name="Google Shape;322;p137"/>
          <p:cNvSpPr txBox="1"/>
          <p:nvPr>
            <p:ph idx="1" type="body"/>
          </p:nvPr>
        </p:nvSpPr>
        <p:spPr>
          <a:xfrm>
            <a:off x="259649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23" name="Google Shape;323;p137"/>
          <p:cNvSpPr txBox="1"/>
          <p:nvPr>
            <p:ph idx="2" type="body"/>
          </p:nvPr>
        </p:nvSpPr>
        <p:spPr>
          <a:xfrm>
            <a:off x="4025322" y="891391"/>
            <a:ext cx="333186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24" name="Google Shape;324;p13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38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7" name="Google Shape;327;p138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39"/>
          <p:cNvSpPr txBox="1"/>
          <p:nvPr>
            <p:ph type="title"/>
          </p:nvPr>
        </p:nvSpPr>
        <p:spPr>
          <a:xfrm>
            <a:off x="259649" y="429739"/>
            <a:ext cx="2339025" cy="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9pPr>
          </a:lstStyle>
          <a:p/>
        </p:txBody>
      </p:sp>
      <p:sp>
        <p:nvSpPr>
          <p:cNvPr id="330" name="Google Shape;330;p139"/>
          <p:cNvSpPr txBox="1"/>
          <p:nvPr>
            <p:ph idx="1" type="body"/>
          </p:nvPr>
        </p:nvSpPr>
        <p:spPr>
          <a:xfrm>
            <a:off x="259649" y="1074795"/>
            <a:ext cx="2339025" cy="245912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0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0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000"/>
            </a:lvl9pPr>
          </a:lstStyle>
          <a:p/>
        </p:txBody>
      </p:sp>
      <p:sp>
        <p:nvSpPr>
          <p:cNvPr id="331" name="Google Shape;331;p139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40"/>
          <p:cNvSpPr txBox="1"/>
          <p:nvPr>
            <p:ph type="title"/>
          </p:nvPr>
        </p:nvSpPr>
        <p:spPr>
          <a:xfrm>
            <a:off x="408378" y="348172"/>
            <a:ext cx="5304289" cy="31640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900"/>
            </a:lvl9pPr>
          </a:lstStyle>
          <a:p/>
        </p:txBody>
      </p:sp>
      <p:sp>
        <p:nvSpPr>
          <p:cNvPr id="334" name="Google Shape;334;p140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1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0" name="Google Shape;40;p5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41"/>
          <p:cNvSpPr/>
          <p:nvPr/>
        </p:nvSpPr>
        <p:spPr>
          <a:xfrm>
            <a:off x="3808419" y="-97"/>
            <a:ext cx="3808413" cy="39782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41"/>
          <p:cNvSpPr txBox="1"/>
          <p:nvPr>
            <p:ph type="title"/>
          </p:nvPr>
        </p:nvSpPr>
        <p:spPr>
          <a:xfrm>
            <a:off x="221158" y="953815"/>
            <a:ext cx="3369595" cy="1146495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400"/>
            </a:lvl9pPr>
          </a:lstStyle>
          <a:p/>
        </p:txBody>
      </p:sp>
      <p:sp>
        <p:nvSpPr>
          <p:cNvPr id="338" name="Google Shape;338;p141"/>
          <p:cNvSpPr txBox="1"/>
          <p:nvPr>
            <p:ph idx="1" type="subTitle"/>
          </p:nvPr>
        </p:nvSpPr>
        <p:spPr>
          <a:xfrm>
            <a:off x="221158" y="2168058"/>
            <a:ext cx="3369595" cy="95529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00"/>
            </a:lvl9pPr>
          </a:lstStyle>
          <a:p/>
        </p:txBody>
      </p:sp>
      <p:sp>
        <p:nvSpPr>
          <p:cNvPr id="339" name="Google Shape;339;p141"/>
          <p:cNvSpPr txBox="1"/>
          <p:nvPr>
            <p:ph idx="2" type="body"/>
          </p:nvPr>
        </p:nvSpPr>
        <p:spPr>
          <a:xfrm>
            <a:off x="4114535" y="560049"/>
            <a:ext cx="3196168" cy="2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0" name="Google Shape;340;p14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42"/>
          <p:cNvSpPr txBox="1"/>
          <p:nvPr>
            <p:ph idx="1" type="body"/>
          </p:nvPr>
        </p:nvSpPr>
        <p:spPr>
          <a:xfrm>
            <a:off x="259649" y="3272175"/>
            <a:ext cx="4996917" cy="468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3" name="Google Shape;343;p14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43"/>
          <p:cNvSpPr txBox="1"/>
          <p:nvPr>
            <p:ph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/>
        </p:txBody>
      </p:sp>
      <p:sp>
        <p:nvSpPr>
          <p:cNvPr id="346" name="Google Shape;346;p143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7" name="Google Shape;347;p1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44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2"/>
          <p:cNvSpPr txBox="1"/>
          <p:nvPr>
            <p:ph hasCustomPrompt="1" type="title"/>
          </p:nvPr>
        </p:nvSpPr>
        <p:spPr>
          <a:xfrm>
            <a:off x="259649" y="855542"/>
            <a:ext cx="7097541" cy="1518682"/>
          </a:xfrm>
          <a:prstGeom prst="rect">
            <a:avLst/>
          </a:prstGeom>
          <a:noFill/>
          <a:ln>
            <a:noFill/>
          </a:ln>
        </p:spPr>
        <p:txBody>
          <a:bodyPr anchorCtr="0" anchor="b" bIns="74125" lIns="74125" spcFirstLastPara="1" rIns="74125" wrap="square" tIns="7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700"/>
            </a:lvl9pPr>
          </a:lstStyle>
          <a:p>
            <a:r>
              <a:t>xx%</a:t>
            </a:r>
          </a:p>
        </p:txBody>
      </p:sp>
      <p:sp>
        <p:nvSpPr>
          <p:cNvPr id="43" name="Google Shape;43;p52"/>
          <p:cNvSpPr txBox="1"/>
          <p:nvPr>
            <p:ph idx="1" type="body"/>
          </p:nvPr>
        </p:nvSpPr>
        <p:spPr>
          <a:xfrm>
            <a:off x="259649" y="2438110"/>
            <a:ext cx="7097541" cy="1006113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52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2" Type="http://schemas.openxmlformats.org/officeDocument/2006/relationships/theme" Target="../theme/theme9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2" Type="http://schemas.openxmlformats.org/officeDocument/2006/relationships/theme" Target="../theme/theme8.xml"/><Relationship Id="rId9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2.xml"/><Relationship Id="rId12" Type="http://schemas.openxmlformats.org/officeDocument/2006/relationships/theme" Target="../theme/theme7.xml"/><Relationship Id="rId9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11" Type="http://schemas.openxmlformats.org/officeDocument/2006/relationships/theme" Target="../theme/theme6.xml"/><Relationship Id="rId10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11" Type="http://schemas.openxmlformats.org/officeDocument/2006/relationships/theme" Target="../theme/theme4.xml"/><Relationship Id="rId10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7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3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3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5"/>
          <p:cNvSpPr txBox="1"/>
          <p:nvPr>
            <p:ph type="title"/>
          </p:nvPr>
        </p:nvSpPr>
        <p:spPr>
          <a:xfrm>
            <a:off x="259649" y="344209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75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75"/>
          <p:cNvSpPr txBox="1"/>
          <p:nvPr>
            <p:ph idx="12" type="sldNum"/>
          </p:nvPr>
        </p:nvSpPr>
        <p:spPr>
          <a:xfrm>
            <a:off x="7057447" y="3606799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7"/>
          <p:cNvSpPr txBox="1"/>
          <p:nvPr>
            <p:ph type="title"/>
          </p:nvPr>
        </p:nvSpPr>
        <p:spPr>
          <a:xfrm>
            <a:off x="259649" y="344208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Google Shape;94;p77"/>
          <p:cNvSpPr txBox="1"/>
          <p:nvPr>
            <p:ph idx="1" type="body"/>
          </p:nvPr>
        </p:nvSpPr>
        <p:spPr>
          <a:xfrm>
            <a:off x="259649" y="891397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250" lIns="74250" spcFirstLastPara="1" rIns="74250" wrap="square" tIns="74250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77"/>
          <p:cNvSpPr txBox="1"/>
          <p:nvPr>
            <p:ph idx="12" type="sldNum"/>
          </p:nvPr>
        </p:nvSpPr>
        <p:spPr>
          <a:xfrm>
            <a:off x="7057447" y="3606798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250" lIns="74250" spcFirstLastPara="1" rIns="74250" wrap="square" tIns="7425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9"/>
          <p:cNvSpPr txBox="1"/>
          <p:nvPr>
            <p:ph type="title"/>
          </p:nvPr>
        </p:nvSpPr>
        <p:spPr>
          <a:xfrm>
            <a:off x="259642" y="344207"/>
            <a:ext cx="7097442" cy="4430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p79"/>
          <p:cNvSpPr txBox="1"/>
          <p:nvPr>
            <p:ph idx="1" type="body"/>
          </p:nvPr>
        </p:nvSpPr>
        <p:spPr>
          <a:xfrm>
            <a:off x="259642" y="891390"/>
            <a:ext cx="7097442" cy="2642391"/>
          </a:xfrm>
          <a:prstGeom prst="rect">
            <a:avLst/>
          </a:prstGeom>
          <a:noFill/>
          <a:ln>
            <a:noFill/>
          </a:ln>
        </p:spPr>
        <p:txBody>
          <a:bodyPr anchorCtr="0" anchor="t" bIns="74325" lIns="74325" spcFirstLastPara="1" rIns="74325" wrap="square" tIns="7432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0" name="Google Shape;140;p79"/>
          <p:cNvSpPr txBox="1"/>
          <p:nvPr>
            <p:ph idx="12" type="sldNum"/>
          </p:nvPr>
        </p:nvSpPr>
        <p:spPr>
          <a:xfrm>
            <a:off x="7057440" y="3606797"/>
            <a:ext cx="457010" cy="304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25" lIns="74325" spcFirstLastPara="1" rIns="74325" wrap="square" tIns="743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1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4" name="Google Shape;184;p81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5" name="Google Shape;185;p81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3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6" name="Google Shape;226;p83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7" name="Google Shape;227;p83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85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8" name="Google Shape;268;p85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9" name="Google Shape;269;p85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87"/>
          <p:cNvSpPr txBox="1"/>
          <p:nvPr>
            <p:ph type="title"/>
          </p:nvPr>
        </p:nvSpPr>
        <p:spPr>
          <a:xfrm>
            <a:off x="259649" y="344214"/>
            <a:ext cx="7097541" cy="442959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0" name="Google Shape;310;p87"/>
          <p:cNvSpPr txBox="1"/>
          <p:nvPr>
            <p:ph idx="1" type="body"/>
          </p:nvPr>
        </p:nvSpPr>
        <p:spPr>
          <a:xfrm>
            <a:off x="259649" y="891391"/>
            <a:ext cx="7097541" cy="264243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1" name="Google Shape;311;p87"/>
          <p:cNvSpPr txBox="1"/>
          <p:nvPr>
            <p:ph idx="12" type="sldNum"/>
          </p:nvPr>
        </p:nvSpPr>
        <p:spPr>
          <a:xfrm>
            <a:off x="7057440" y="3606797"/>
            <a:ext cx="457059" cy="304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74125" lIns="74125" spcFirstLastPara="1" rIns="74125" wrap="square" tIns="741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zenodo.org/record/5906818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1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1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1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1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6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"/>
          <p:cNvSpPr txBox="1"/>
          <p:nvPr/>
        </p:nvSpPr>
        <p:spPr>
          <a:xfrm>
            <a:off x="3731601" y="340181"/>
            <a:ext cx="3301874" cy="18581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КОМПЛЕТ АЛАТКИ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5" name="Google Shape;355;p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00" lIns="74200" spcFirstLastPara="1" rIns="74200" wrap="square" tIns="742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6" name="Google Shape;3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56" y="431331"/>
            <a:ext cx="2052769" cy="1447028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1"/>
          <p:cNvSpPr txBox="1"/>
          <p:nvPr/>
        </p:nvSpPr>
        <p:spPr>
          <a:xfrm>
            <a:off x="1682981" y="548689"/>
            <a:ext cx="3144439" cy="1030745"/>
          </a:xfrm>
          <a:prstGeom prst="rect">
            <a:avLst/>
          </a:prstGeom>
          <a:noFill/>
          <a:ln>
            <a:noFill/>
          </a:ln>
        </p:spPr>
        <p:txBody>
          <a:bodyPr anchorCtr="0" anchor="t" bIns="91225" lIns="91225" spcFirstLastPara="1" rIns="91225" wrap="square" tIns="91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58" name="Google Shape;358;p1"/>
          <p:cNvCxnSpPr/>
          <p:nvPr/>
        </p:nvCxnSpPr>
        <p:spPr>
          <a:xfrm>
            <a:off x="-500" y="3495393"/>
            <a:ext cx="7632069" cy="533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9" name="Google Shape;3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1" y="3612757"/>
            <a:ext cx="885013" cy="28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34"/>
            <a:ext cx="1146288" cy="310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68"/>
            <a:ext cx="594116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1"/>
          <p:cNvSpPr txBox="1"/>
          <p:nvPr/>
        </p:nvSpPr>
        <p:spPr>
          <a:xfrm>
            <a:off x="1030661" y="2353559"/>
            <a:ext cx="5821323" cy="829771"/>
          </a:xfrm>
          <a:prstGeom prst="rect">
            <a:avLst/>
          </a:prstGeom>
          <a:noFill/>
          <a:ln>
            <a:noFill/>
          </a:ln>
        </p:spPr>
        <p:txBody>
          <a:bodyPr anchorCtr="0" anchor="t" bIns="60300" lIns="60300" spcFirstLastPara="1" rIns="60300" wrap="square" tIns="603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Користите наше шаблоне у циљу заговарања отвореног образовања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9"/>
          <p:cNvSpPr txBox="1"/>
          <p:nvPr/>
        </p:nvSpPr>
        <p:spPr>
          <a:xfrm>
            <a:off x="2076899" y="187938"/>
            <a:ext cx="5268600" cy="9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требало да буду: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2" name="Google Shape;452;p9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9"/>
          <p:cNvSpPr txBox="1"/>
          <p:nvPr/>
        </p:nvSpPr>
        <p:spPr>
          <a:xfrm>
            <a:off x="2172628" y="1527928"/>
            <a:ext cx="4604581" cy="128232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„доступни свакоме било када и било где, укључујући појединце са инвалидитетом и појединце који долазе из маргинализованих или угрожених група.“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4" name="Google Shape;4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5" name="Google Shape;455;p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6" name="Google Shape;45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9"/>
          <p:cNvSpPr txBox="1"/>
          <p:nvPr/>
        </p:nvSpPr>
        <p:spPr>
          <a:xfrm>
            <a:off x="416242" y="200529"/>
            <a:ext cx="1361932" cy="65765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8" name="Google Shape;458;p9"/>
          <p:cNvSpPr txBox="1"/>
          <p:nvPr/>
        </p:nvSpPr>
        <p:spPr>
          <a:xfrm>
            <a:off x="2076905" y="3053610"/>
            <a:ext cx="5484714" cy="47298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10"/>
          <p:cNvSpPr txBox="1"/>
          <p:nvPr/>
        </p:nvSpPr>
        <p:spPr>
          <a:xfrm>
            <a:off x="2088879" y="187975"/>
            <a:ext cx="4120800" cy="9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могу: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4" name="Google Shape;464;p1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10"/>
          <p:cNvSpPr txBox="1"/>
          <p:nvPr/>
        </p:nvSpPr>
        <p:spPr>
          <a:xfrm>
            <a:off x="2151229" y="1358385"/>
            <a:ext cx="3996000" cy="15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„изаћи у сусрет потребама појединачних ученика и ефикасно промовисати родну равноправност и подстицати иновативне педагошке, дидактичке и методолошке приступе.“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6" name="Google Shape;46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7" name="Google Shape;467;p1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8" name="Google Shape;46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10"/>
          <p:cNvSpPr txBox="1"/>
          <p:nvPr/>
        </p:nvSpPr>
        <p:spPr>
          <a:xfrm>
            <a:off x="416242" y="200529"/>
            <a:ext cx="1361932" cy="65765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0" name="Google Shape;470;p10"/>
          <p:cNvSpPr txBox="1"/>
          <p:nvPr/>
        </p:nvSpPr>
        <p:spPr>
          <a:xfrm>
            <a:off x="2076905" y="3053610"/>
            <a:ext cx="5484714" cy="47298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1"/>
          <p:cNvSpPr txBox="1"/>
          <p:nvPr/>
        </p:nvSpPr>
        <p:spPr>
          <a:xfrm>
            <a:off x="2098292" y="27438"/>
            <a:ext cx="4971928" cy="1380814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 образовање 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одговарајући педагошки приступ 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добро осмишљени циљеви учења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 + </a:t>
            </a: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разноврсност активности учења </a:t>
            </a:r>
            <a:r>
              <a:rPr b="1" i="0" lang="ru-RU" sz="20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/>
          </a:p>
        </p:txBody>
      </p:sp>
      <p:sp>
        <p:nvSpPr>
          <p:cNvPr id="476" name="Google Shape;476;p1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11"/>
          <p:cNvSpPr txBox="1"/>
          <p:nvPr/>
        </p:nvSpPr>
        <p:spPr>
          <a:xfrm>
            <a:off x="2091099" y="1501225"/>
            <a:ext cx="5252400" cy="15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„шири опсег иновативних педагошких решења за ангажовање и просветних радника и ученика како би активније учествовали у образовним процесима и осмишљавању садржаја као чланови разноликих и инклузивних друштава знања.“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8" name="Google Shape;47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9" name="Google Shape;479;p1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0" name="Google Shape;48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11"/>
          <p:cNvSpPr txBox="1"/>
          <p:nvPr/>
        </p:nvSpPr>
        <p:spPr>
          <a:xfrm>
            <a:off x="416242" y="200529"/>
            <a:ext cx="1361932" cy="65765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2" name="Google Shape;482;p11"/>
          <p:cNvSpPr txBox="1"/>
          <p:nvPr/>
        </p:nvSpPr>
        <p:spPr>
          <a:xfrm>
            <a:off x="2076905" y="3053610"/>
            <a:ext cx="5484714" cy="47298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ru-RU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1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13"/>
          <p:cNvSpPr txBox="1"/>
          <p:nvPr/>
        </p:nvSpPr>
        <p:spPr>
          <a:xfrm>
            <a:off x="2648188" y="972275"/>
            <a:ext cx="4530861" cy="1811814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трајни приступ: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ће моћи да приступе изворима чак и након што заврше курс.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9" name="Google Shape;489;p1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0" name="Google Shape;4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13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1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13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</a:t>
            </a: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14"/>
          <p:cNvSpPr txBox="1"/>
          <p:nvPr/>
        </p:nvSpPr>
        <p:spPr>
          <a:xfrm>
            <a:off x="2667971" y="488091"/>
            <a:ext cx="4540357" cy="2735031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инклузију: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могу се прилагодити тако да одражавају профиле студената и њихове будуће потребе, одговарајући на различите нивое инклузије.</a:t>
            </a:r>
            <a:endParaRPr/>
          </a:p>
        </p:txBody>
      </p:sp>
      <p:cxnSp>
        <p:nvCxnSpPr>
          <p:cNvPr id="500" name="Google Shape;500;p1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1" name="Google Shape;50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14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1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1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15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15"/>
          <p:cNvSpPr txBox="1"/>
          <p:nvPr/>
        </p:nvSpPr>
        <p:spPr>
          <a:xfrm>
            <a:off x="2687300" y="-17550"/>
            <a:ext cx="4909200" cy="34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учења: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са сваког места, било када, у више наврата (немојте потцењивати вредност понављања!) са разних уређаја и у разним форматима</a:t>
            </a:r>
            <a:r>
              <a:rPr lang="ru-RU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OER подржава подешавања и за неформално и за мање формално учење.</a:t>
            </a:r>
            <a:endParaRPr sz="2100"/>
          </a:p>
        </p:txBody>
      </p:sp>
      <p:cxnSp>
        <p:nvCxnSpPr>
          <p:cNvPr id="511" name="Google Shape;511;p1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2" name="Google Shape;51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15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1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15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6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16"/>
          <p:cNvSpPr txBox="1"/>
          <p:nvPr/>
        </p:nvSpPr>
        <p:spPr>
          <a:xfrm>
            <a:off x="2674906" y="364088"/>
            <a:ext cx="45357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целоживотно учење: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доступни су свима, свих узраста, кад год неко пожели да нешто научи или да се нечега подсети.</a:t>
            </a:r>
            <a:endParaRPr/>
          </a:p>
        </p:txBody>
      </p:sp>
      <p:cxnSp>
        <p:nvCxnSpPr>
          <p:cNvPr id="522" name="Google Shape;522;p1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3" name="Google Shape;52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16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1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16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17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17"/>
          <p:cNvSpPr txBox="1"/>
          <p:nvPr/>
        </p:nvSpPr>
        <p:spPr>
          <a:xfrm>
            <a:off x="2580476" y="382638"/>
            <a:ext cx="49527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Уштедите трошкове: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високе цене могу навести студенте да користе старије верзије одређених публикација;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са отвореним образовним изворима (OER) ово не представља проблем.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3" name="Google Shape;533;p1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4" name="Google Shape;53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17"/>
          <p:cNvSpPr/>
          <p:nvPr/>
        </p:nvSpPr>
        <p:spPr>
          <a:xfrm>
            <a:off x="0" y="8"/>
            <a:ext cx="1828738" cy="350097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1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17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54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54"/>
          <p:cNvSpPr txBox="1"/>
          <p:nvPr/>
        </p:nvSpPr>
        <p:spPr>
          <a:xfrm>
            <a:off x="2590320" y="332863"/>
            <a:ext cx="4981200" cy="27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прилике за учење: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који користе отворене образовне изворе (OER) пролазе исто или боље од оних који користе традиционалне материјале за учење.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44" name="Google Shape;544;p54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5" name="Google Shape;545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5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5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5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5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55"/>
          <p:cNvSpPr txBox="1"/>
          <p:nvPr/>
        </p:nvSpPr>
        <p:spPr>
          <a:xfrm>
            <a:off x="2641800" y="596425"/>
            <a:ext cx="4920000" cy="22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Будите спремни: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доступни су од самог почетка курсева, што значи да студенти могу одмах да их користе.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5" name="Google Shape;555;p55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6" name="Google Shape;55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p55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5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55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"/>
          <p:cNvSpPr txBox="1"/>
          <p:nvPr/>
        </p:nvSpPr>
        <p:spPr>
          <a:xfrm>
            <a:off x="154050" y="49200"/>
            <a:ext cx="7388100" cy="39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Представљамо вам комплет алатки за приказивање предности отвореног образовања!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То је скуп алатки (слајдова, летака и картица) које је </a:t>
            </a:r>
            <a:r>
              <a:rPr b="0" i="0" lang="ru-RU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припремила Европска мрежа библиотекара отвореног образовања (European Network of Open Education Librarians – ENOEL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 Комплет алатки има циљ да поспеши подизање свести о важности отвореног образовања и да укаже на погодности које пружа студентима, професорима, институцијама, друштву и библиотекарима.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Овај комплет садржи </a:t>
            </a: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шаблоне картица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*димензије слајдова су у складу са димензијама картица како би се осигурало да ће добро изгледати при објављивању на друштвеним мрежама. Можете преузети сваки слајд посебно као JPG слику.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Можете користити шаблоне онакве какви јесу или их прилагодити како вам одговара.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Када користите шаблон,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преузмите цео комплет или појединачни слајд који желите да користите и одштампајте.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Ако желите да прилагодите шаблон морате да: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преузмете алат који желите да користите;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прилагодите га (додајте лого своје организације, или унесите било коју другу промену коју сматрате неопходном);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прилагођена верзија треба да има белешку на којој пише: „Ово дело је дериват [назив датотеке (на пример, Serbian_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OE Benefits – ENOEL </a:t>
            </a:r>
            <a:r>
              <a:rPr lang="ru-RU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cards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)] [линк до оригиналног извора:</a:t>
            </a:r>
            <a:r>
              <a:rPr b="0" i="0" lang="ru-RU" sz="8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од</a:t>
            </a:r>
            <a:r>
              <a:rPr b="0" i="0" lang="ru-RU" sz="8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 наставку ћете наћи кратак опис о томе како је комплет организован и предлоге за коришћење одређених слајдова.</a:t>
            </a:r>
            <a:b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Ово су само предлози који ће вас усмерити да изаберете алате и прилагодите их својим потребама.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 3 –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Даје пример како се шаблон може прилагодити, укључујући постављање лога ваше организације и изјаве о ауторству.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4–12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– Сматрајте их „тизерима“; постављају основна питања и излажу основе отворених образовних извора (OER). Можете их користити као увод за презентацију како бисте побудили заинтересованост.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Слајдови 13–63 </a:t>
            </a:r>
            <a:r>
              <a:rPr b="0" i="0" lang="ru-RU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Приказују предности отвореног образовања (Open Education – OE) за пет различитих заинтересованих страна: студенте (жута позадина), професоре (наранџаста позадина), институције (тиркизна позадина), за све (бела позадина) и за библиотекаре (плава позадина). Можете их користити за обраћање овим специфичним заинтересованим странама.</a:t>
            </a:r>
            <a:endParaRPr b="1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56"/>
          <p:cNvSpPr txBox="1"/>
          <p:nvPr/>
        </p:nvSpPr>
        <p:spPr>
          <a:xfrm>
            <a:off x="2610419" y="152403"/>
            <a:ext cx="5006400" cy="31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квалитет: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побољшање квалитета и стална ажурирања, заједно са брзом дисеминацијом, што осигурава да су информације у њима актуелне.</a:t>
            </a:r>
            <a:endParaRPr sz="2400"/>
          </a:p>
        </p:txBody>
      </p:sp>
      <p:sp>
        <p:nvSpPr>
          <p:cNvPr id="565" name="Google Shape;565;p56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6" name="Google Shape;566;p56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7" name="Google Shape;567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56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5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56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57"/>
          <p:cNvSpPr txBox="1"/>
          <p:nvPr/>
        </p:nvSpPr>
        <p:spPr>
          <a:xfrm>
            <a:off x="2621332" y="624702"/>
            <a:ext cx="4780008" cy="2308035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Наградите отворене праксе: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студенти се могу сматрати делом уредничког тима и бити цењени захваљујући своме раду и вештинама.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57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7" name="Google Shape;577;p57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8" name="Google Shape;578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57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5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57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58"/>
          <p:cNvSpPr txBox="1"/>
          <p:nvPr/>
        </p:nvSpPr>
        <p:spPr>
          <a:xfrm>
            <a:off x="2610452" y="855125"/>
            <a:ext cx="4439400" cy="18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Омогућава бесплатан приступ, и више од тога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sz="24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бесплатни приступ + права коришћења.</a:t>
            </a:r>
            <a:endParaRPr sz="2400"/>
          </a:p>
        </p:txBody>
      </p:sp>
      <p:sp>
        <p:nvSpPr>
          <p:cNvPr id="587" name="Google Shape;587;p58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8" name="Google Shape;588;p58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9" name="Google Shape;589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58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58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58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59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59"/>
          <p:cNvSpPr txBox="1"/>
          <p:nvPr/>
        </p:nvSpPr>
        <p:spPr>
          <a:xfrm>
            <a:off x="2633525" y="199000"/>
            <a:ext cx="4983300" cy="31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боље образовање: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бољу будућност (</a:t>
            </a:r>
            <a:r>
              <a:rPr b="0" i="0" lang="ru-RU" sz="2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SDG 4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„Обезбедите инклузивно и равноправно квалитетно образовање и унапредите могућности целоживотног учења за свакога.“)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99" name="Google Shape;599;p59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0" name="Google Shape;600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5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5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59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60"/>
          <p:cNvSpPr txBox="1"/>
          <p:nvPr/>
        </p:nvSpPr>
        <p:spPr>
          <a:xfrm>
            <a:off x="2662025" y="379063"/>
            <a:ext cx="4954800" cy="26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разумевање: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студенти могу да преиспитају концепте / идеје користећи различите изворе (тј. да понове исти концепт користећи другачије објашњење).</a:t>
            </a:r>
            <a:endParaRPr/>
          </a:p>
        </p:txBody>
      </p:sp>
      <p:sp>
        <p:nvSpPr>
          <p:cNvPr id="609" name="Google Shape;609;p60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0" name="Google Shape;610;p60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1" name="Google Shape;611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6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6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60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61"/>
          <p:cNvSpPr txBox="1"/>
          <p:nvPr/>
        </p:nvSpPr>
        <p:spPr>
          <a:xfrm>
            <a:off x="2638851" y="623950"/>
            <a:ext cx="4657200" cy="22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Стварајте заједно: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омогућава студентима да наступе као партнери у заједничком стварању, од чега ће и сами имати корист.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61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1" name="Google Shape;621;p61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2" name="Google Shape;622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6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6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61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студенте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2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21"/>
          <p:cNvSpPr txBox="1"/>
          <p:nvPr/>
        </p:nvSpPr>
        <p:spPr>
          <a:xfrm>
            <a:off x="2683975" y="176825"/>
            <a:ext cx="49062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Дозволите прилагођавање: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(делимично или потпуно) да прилагоде отворене образовне изворе (OER) тако што за сваки образовни процес бирају адекватне материјале и тако доприносе његовом квалитету.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2" name="Google Shape;632;p2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3" name="Google Shape;63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34" name="Google Shape;634;p2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2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p21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2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22"/>
          <p:cNvSpPr txBox="1"/>
          <p:nvPr/>
        </p:nvSpPr>
        <p:spPr>
          <a:xfrm>
            <a:off x="2647175" y="17550"/>
            <a:ext cx="49239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Обезбедите отворену наставу: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коришћењем отворених образовних извора (OER), студенти активно учествују у образовном процесу и стварању материјала за учење који, уз подршку професора, суштински постаје њихов.</a:t>
            </a:r>
            <a:endParaRPr b="0" i="0" sz="2400" u="none" cap="none" strike="noStrike">
              <a:solidFill>
                <a:srgbClr val="000000"/>
              </a:solidFill>
              <a:highlight>
                <a:srgbClr val="00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3" name="Google Shape;643;p2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4" name="Google Shape;64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p2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2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p22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23"/>
          <p:cNvSpPr txBox="1"/>
          <p:nvPr/>
        </p:nvSpPr>
        <p:spPr>
          <a:xfrm>
            <a:off x="2742945" y="189006"/>
            <a:ext cx="45480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Осигурајте углед: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квалитетни отворени образовни извори (OER) доприносе угледу професора на локалном и глобалном нивоу, при чему пружају нове могућности за сарадњу са колегама широм света.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4" name="Google Shape;654;p2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5" name="Google Shape;65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2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2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p23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2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24"/>
          <p:cNvSpPr txBox="1"/>
          <p:nvPr/>
        </p:nvSpPr>
        <p:spPr>
          <a:xfrm>
            <a:off x="2706891" y="563417"/>
            <a:ext cx="41955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Смањите оптерећење: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не морају сваки пут да измишљају топлу воду, већ могу поново да користе постојеће материјале.</a:t>
            </a:r>
            <a:endParaRPr/>
          </a:p>
        </p:txBody>
      </p:sp>
      <p:cxnSp>
        <p:nvCxnSpPr>
          <p:cNvPr id="665" name="Google Shape;665;p2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6" name="Google Shape;66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67" name="Google Shape;667;p2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2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2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"/>
          <p:cNvSpPr/>
          <p:nvPr/>
        </p:nvSpPr>
        <p:spPr>
          <a:xfrm>
            <a:off x="-17325" y="3500975"/>
            <a:ext cx="7644600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3" name="Google Shape;37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3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5" name="Google Shape;37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"/>
          <p:cNvSpPr txBox="1"/>
          <p:nvPr/>
        </p:nvSpPr>
        <p:spPr>
          <a:xfrm>
            <a:off x="1096231" y="3633939"/>
            <a:ext cx="4070803" cy="306551"/>
          </a:xfrm>
          <a:prstGeom prst="rect">
            <a:avLst/>
          </a:prstGeom>
          <a:noFill/>
          <a:ln>
            <a:noFill/>
          </a:ln>
        </p:spPr>
        <p:txBody>
          <a:bodyPr anchorCtr="0" anchor="t" bIns="60300" lIns="60300" spcFirstLastPara="1" rIns="60300" wrap="square" tIns="60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„Serbian_3. OE Benefits – ENOEL cards“</a:t>
            </a:r>
            <a:r>
              <a:rPr b="0" i="0" lang="ru-RU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ru-RU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ru-RU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ru-RU" sz="6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7" name="Google Shape;377;p3"/>
          <p:cNvSpPr txBox="1"/>
          <p:nvPr/>
        </p:nvSpPr>
        <p:spPr>
          <a:xfrm>
            <a:off x="6266293" y="3631827"/>
            <a:ext cx="1068305" cy="214218"/>
          </a:xfrm>
          <a:prstGeom prst="rect">
            <a:avLst/>
          </a:prstGeom>
          <a:noFill/>
          <a:ln>
            <a:noFill/>
          </a:ln>
        </p:spPr>
        <p:txBody>
          <a:bodyPr anchorCtr="0" anchor="t" bIns="60300" lIns="60300" spcFirstLastPara="1" rIns="60300" wrap="square" tIns="603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ru-RU" sz="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8" name="Google Shape;378;p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9" name="Google Shape;379;p3"/>
          <p:cNvSpPr txBox="1"/>
          <p:nvPr/>
        </p:nvSpPr>
        <p:spPr>
          <a:xfrm>
            <a:off x="5195314" y="374692"/>
            <a:ext cx="1911953" cy="65723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ПРИМЕР ПРИЛАГОЂАВАЊА ВАШИМ ПОТРЕБАМА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"/>
          <p:cNvSpPr txBox="1"/>
          <p:nvPr/>
        </p:nvSpPr>
        <p:spPr>
          <a:xfrm>
            <a:off x="5357399" y="3105703"/>
            <a:ext cx="2228821" cy="31909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лого ваше институције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3"/>
          <p:cNvSpPr txBox="1"/>
          <p:nvPr/>
        </p:nvSpPr>
        <p:spPr>
          <a:xfrm>
            <a:off x="1872636" y="3105710"/>
            <a:ext cx="2228821" cy="318947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Додајте изјаву о ауторству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"/>
          <p:cNvSpPr/>
          <p:nvPr/>
        </p:nvSpPr>
        <p:spPr>
          <a:xfrm>
            <a:off x="1653506" y="3203948"/>
            <a:ext cx="194669" cy="42787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3"/>
          <p:cNvSpPr/>
          <p:nvPr/>
        </p:nvSpPr>
        <p:spPr>
          <a:xfrm>
            <a:off x="5195313" y="3203948"/>
            <a:ext cx="194669" cy="42787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3"/>
          <p:cNvSpPr txBox="1"/>
          <p:nvPr/>
        </p:nvSpPr>
        <p:spPr>
          <a:xfrm>
            <a:off x="3318434" y="979068"/>
            <a:ext cx="2719616" cy="1380927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отворени образовни извори (Open Educational Resources – OER)?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25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25"/>
          <p:cNvSpPr txBox="1"/>
          <p:nvPr/>
        </p:nvSpPr>
        <p:spPr>
          <a:xfrm>
            <a:off x="2703352" y="897294"/>
            <a:ext cx="4548104" cy="1627035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Инспиришите: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омогућавају рађање нових идеја.</a:t>
            </a:r>
            <a:endParaRPr/>
          </a:p>
        </p:txBody>
      </p:sp>
      <p:cxnSp>
        <p:nvCxnSpPr>
          <p:cNvPr id="676" name="Google Shape;676;p2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7" name="Google Shape;67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678" name="Google Shape;678;p25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2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25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62"/>
          <p:cNvSpPr txBox="1"/>
          <p:nvPr/>
        </p:nvSpPr>
        <p:spPr>
          <a:xfrm>
            <a:off x="2697825" y="148075"/>
            <a:ext cx="4892700" cy="31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активни приступ: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професори могу да осмисле различите стратегије како би подржали практично учење кроз рад заснован на прерађивању/прилагођавању отворених образовних извора (OER).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6" name="Google Shape;686;p62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7" name="Google Shape;687;p62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8" name="Google Shape;688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6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6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1" name="Google Shape;691;p62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63"/>
          <p:cNvSpPr txBox="1"/>
          <p:nvPr/>
        </p:nvSpPr>
        <p:spPr>
          <a:xfrm>
            <a:off x="2683050" y="0"/>
            <a:ext cx="4888200" cy="35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Подстичите сарадњу: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повратне информације међу колегама, сарадња између студената и укључивање стручњака су увишестручени, што доприноси усавршавању професора, захваљујући процесу који се спроводи кроз отворене лиценце.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7" name="Google Shape;697;p63"/>
          <p:cNvSpPr/>
          <p:nvPr/>
        </p:nvSpPr>
        <p:spPr>
          <a:xfrm>
            <a:off x="-500" y="3501056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8" name="Google Shape;698;p63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9" name="Google Shape;699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00" name="Google Shape;700;p6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1" name="Google Shape;701;p6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2" name="Google Shape;702;p63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64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64"/>
          <p:cNvSpPr txBox="1"/>
          <p:nvPr/>
        </p:nvSpPr>
        <p:spPr>
          <a:xfrm>
            <a:off x="2683050" y="0"/>
            <a:ext cx="4622700" cy="35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иновацију: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нуде могућност за побољшање квалитета наставног материјала, омогућавајући другима да их унапређују и пружају конструктивне повратне информације.</a:t>
            </a:r>
            <a:endParaRPr sz="2400"/>
          </a:p>
        </p:txBody>
      </p:sp>
      <p:cxnSp>
        <p:nvCxnSpPr>
          <p:cNvPr id="709" name="Google Shape;709;p64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10" name="Google Shape;710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6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6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6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65"/>
          <p:cNvSpPr txBox="1"/>
          <p:nvPr/>
        </p:nvSpPr>
        <p:spPr>
          <a:xfrm>
            <a:off x="2683050" y="553000"/>
            <a:ext cx="4708500" cy="24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Обезбедите наслеђе: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процес поновне употребе, започет отвореним образовним изворима (OER), наставља се и након пензионисања.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65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0" name="Google Shape;720;p65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1" name="Google Shape;721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p65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65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65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66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0" name="Google Shape;730;p66"/>
          <p:cNvSpPr txBox="1"/>
          <p:nvPr/>
        </p:nvSpPr>
        <p:spPr>
          <a:xfrm>
            <a:off x="2704276" y="411838"/>
            <a:ext cx="46965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избор: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уџбеници проширују наставне материјале и гарантују исти ниво квалитета као и традиционални уџбеници.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1" name="Google Shape;731;p66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2" name="Google Shape;732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66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6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66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67"/>
          <p:cNvSpPr txBox="1"/>
          <p:nvPr/>
        </p:nvSpPr>
        <p:spPr>
          <a:xfrm>
            <a:off x="2652425" y="166513"/>
            <a:ext cx="4964400" cy="31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академску слободу: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отворене лиценце за отворене образовне изворе (OER) омогућавају факултетима да редовно прилагођавају и ажурирају материјале за учење на курсевима.</a:t>
            </a:r>
            <a:endParaRPr sz="2400"/>
          </a:p>
        </p:txBody>
      </p:sp>
      <p:sp>
        <p:nvSpPr>
          <p:cNvPr id="741" name="Google Shape;741;p67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2" name="Google Shape;742;p67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3" name="Google Shape;743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44" name="Google Shape;744;p67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6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67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68"/>
          <p:cNvSpPr txBox="1"/>
          <p:nvPr/>
        </p:nvSpPr>
        <p:spPr>
          <a:xfrm>
            <a:off x="2637598" y="148071"/>
            <a:ext cx="4883400" cy="31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00" lIns="91300" spcFirstLastPara="1" rIns="91300" wrap="square" tIns="913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Представите иновативност и креативност: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 коју факултет негује привући ће потенцијалне студенте и покровитеље. То ће допринети упису студената на одређене курсеве и повећати значај појединих професора.</a:t>
            </a:r>
            <a:endParaRPr sz="2400"/>
          </a:p>
        </p:txBody>
      </p:sp>
      <p:sp>
        <p:nvSpPr>
          <p:cNvPr id="752" name="Google Shape;752;p68"/>
          <p:cNvSpPr/>
          <p:nvPr/>
        </p:nvSpPr>
        <p:spPr>
          <a:xfrm>
            <a:off x="7" y="3500982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50" lIns="74250" spcFirstLastPara="1" rIns="74250" wrap="square" tIns="7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3" name="Google Shape;753;p68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4" name="Google Shape;754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1" y="3612755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p68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p68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68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професоре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29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3" name="Google Shape;763;p29"/>
          <p:cNvSpPr txBox="1"/>
          <p:nvPr/>
        </p:nvSpPr>
        <p:spPr>
          <a:xfrm>
            <a:off x="2696800" y="152400"/>
            <a:ext cx="5026200" cy="31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Побољшајте економски аспект: </a:t>
            </a:r>
            <a:r>
              <a:rPr b="0" i="0" lang="ru-RU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су бесплатни, могу се одштампати, трајно похранити и лако ажурирати. Средства која би се иначе користила за куповину уџбеника могу се преусмерити на технологију, унапређивање наставе или смањење дуга.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64" name="Google Shape;764;p2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65" name="Google Shape;76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66" name="Google Shape;766;p2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7" name="Google Shape;767;p2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29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3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4" name="Google Shape;774;p30"/>
          <p:cNvSpPr txBox="1"/>
          <p:nvPr/>
        </p:nvSpPr>
        <p:spPr>
          <a:xfrm>
            <a:off x="2655100" y="389950"/>
            <a:ext cx="49617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развој факултета: </a:t>
            </a: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олакшан приступ отвореним образовним изворима (OER) и њихова употреба, као и сарадња </a:t>
            </a: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</a:t>
            </a: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еђуинституционалних чланова факултета, доприносе квалитету образовних материјала.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5" name="Google Shape;775;p3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76" name="Google Shape;77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77" name="Google Shape;777;p3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8" name="Google Shape;778;p3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9" name="Google Shape;779;p30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e3134fc9b_1_0"/>
          <p:cNvSpPr txBox="1"/>
          <p:nvPr/>
        </p:nvSpPr>
        <p:spPr>
          <a:xfrm>
            <a:off x="3318434" y="979068"/>
            <a:ext cx="2719616" cy="1380927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отворени образовни извори (Open Educational Resources – OER)?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0" name="Google Shape;390;g10e3134fc9b_1_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1" name="Google Shape;391;g10e3134fc9b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g10e3134fc9b_1_0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93" name="Google Shape;393;g10e3134fc9b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4" name="Google Shape;394;g10e3134fc9b_1_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3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p31"/>
          <p:cNvSpPr txBox="1"/>
          <p:nvPr/>
        </p:nvSpPr>
        <p:spPr>
          <a:xfrm>
            <a:off x="2686025" y="269975"/>
            <a:ext cx="48564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Искористите јавне инвестиције на најбољи начин: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помоћу</a:t>
            </a: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средства која долазе из јавног финансирања производе се јавна знања и деле између више институција, при чему се смањују додатни трошкови.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6" name="Google Shape;786;p3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87" name="Google Shape;78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88" name="Google Shape;788;p3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3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31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3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32"/>
          <p:cNvSpPr txBox="1"/>
          <p:nvPr/>
        </p:nvSpPr>
        <p:spPr>
          <a:xfrm>
            <a:off x="2757175" y="414275"/>
            <a:ext cx="47574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самопромовисање: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слика о институцији може се умногоме поправити захваљујући дељењу и поновној употреби квалитетних OER материјала.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7" name="Google Shape;797;p3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98" name="Google Shape;79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799" name="Google Shape;799;p3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3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p32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7" name="Google Shape;807;p33"/>
          <p:cNvSpPr txBox="1"/>
          <p:nvPr/>
        </p:nvSpPr>
        <p:spPr>
          <a:xfrm>
            <a:off x="2698975" y="76200"/>
            <a:ext cx="4701300" cy="3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Подржите међународну сарадњу: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рад са отвореним образовним изворима (OER) повећава видљивост институције и путем активне сарадње са другим институцијама широм света подиже јој углед на међународном нивоу.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08" name="Google Shape;808;p3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09" name="Google Shape;80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Google Shape;810;p3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1" name="Google Shape;811;p33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33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69"/>
          <p:cNvSpPr/>
          <p:nvPr/>
        </p:nvSpPr>
        <p:spPr>
          <a:xfrm>
            <a:off x="1" y="3500976"/>
            <a:ext cx="7616825" cy="477219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00" lIns="74300" spcFirstLastPara="1" rIns="74300" wrap="square" tIns="743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69"/>
          <p:cNvSpPr txBox="1"/>
          <p:nvPr/>
        </p:nvSpPr>
        <p:spPr>
          <a:xfrm>
            <a:off x="2600975" y="0"/>
            <a:ext cx="49698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Олакшајте регрутовање: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употреба отворених образовних извора (OER) повећава учешће у високом образовању тако што досеже до ванредних студената који доносе одлуке на основу квалитета понуђених образовних материјала.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9" name="Google Shape;819;p69"/>
          <p:cNvCxnSpPr/>
          <p:nvPr/>
        </p:nvCxnSpPr>
        <p:spPr>
          <a:xfrm>
            <a:off x="-500" y="3495385"/>
            <a:ext cx="7632119" cy="5396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20" name="Google Shape;820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30" y="3612749"/>
            <a:ext cx="885013" cy="309537"/>
          </a:xfrm>
          <a:prstGeom prst="rect">
            <a:avLst/>
          </a:prstGeom>
          <a:noFill/>
          <a:ln>
            <a:noFill/>
          </a:ln>
        </p:spPr>
      </p:pic>
      <p:sp>
        <p:nvSpPr>
          <p:cNvPr id="821" name="Google Shape;821;p6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p6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3" name="Google Shape;823;p69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3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p34"/>
          <p:cNvSpPr txBox="1"/>
          <p:nvPr/>
        </p:nvSpPr>
        <p:spPr>
          <a:xfrm>
            <a:off x="2603301" y="424624"/>
            <a:ext cx="4562400" cy="26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Задржите дипломце: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пружање квалитетних отворених образовних извора (OER) дипломцима помаже институцији да одржи активну везу са њима.</a:t>
            </a:r>
            <a:endParaRPr sz="2400"/>
          </a:p>
        </p:txBody>
      </p:sp>
      <p:pic>
        <p:nvPicPr>
          <p:cNvPr id="830" name="Google Shape;83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3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2" name="Google Shape;832;p34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3" name="Google Shape;833;p34"/>
          <p:cNvSpPr txBox="1"/>
          <p:nvPr/>
        </p:nvSpPr>
        <p:spPr>
          <a:xfrm>
            <a:off x="0" y="1122650"/>
            <a:ext cx="25287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за</a:t>
            </a: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ru-RU" sz="210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институције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36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9" name="Google Shape;839;p36"/>
          <p:cNvSpPr txBox="1"/>
          <p:nvPr/>
        </p:nvSpPr>
        <p:spPr>
          <a:xfrm>
            <a:off x="2669117" y="424831"/>
            <a:ext cx="45186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Откључајте информације: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се може дисеминирати нашироко тако што су отворени образовни извори преко лиценци доступни свакоме ко је заинтересован.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40" name="Google Shape;840;p3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41" name="Google Shape;841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42" name="Google Shape;842;p36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36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36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37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0" name="Google Shape;850;p37"/>
          <p:cNvSpPr txBox="1"/>
          <p:nvPr/>
        </p:nvSpPr>
        <p:spPr>
          <a:xfrm>
            <a:off x="2581008" y="592484"/>
            <a:ext cx="46245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Пренесите знање: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образовни извори који су финансирани јавним средствима доступни су јавности за поновну употребу и дељење.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51" name="Google Shape;851;p3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52" name="Google Shape;85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53" name="Google Shape;853;p37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4" name="Google Shape;854;p37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37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38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38"/>
          <p:cNvSpPr txBox="1"/>
          <p:nvPr/>
        </p:nvSpPr>
        <p:spPr>
          <a:xfrm>
            <a:off x="2711413" y="298322"/>
            <a:ext cx="4622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Нека учење буде целоживотно: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бити у току и обезбедити континуирано учење постало је приступачно свима, чиме је премошћен јаз између формалних и неформалних отворених могућности.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2" name="Google Shape;862;p3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63" name="Google Shape;863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64" name="Google Shape;864;p38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5" name="Google Shape;865;p38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6" name="Google Shape;866;p38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39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p39"/>
          <p:cNvSpPr txBox="1"/>
          <p:nvPr/>
        </p:nvSpPr>
        <p:spPr>
          <a:xfrm>
            <a:off x="2673831" y="561550"/>
            <a:ext cx="46227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Повећајте једнакост: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бесплатни интернет извори олакшавају приступ знању истог квалитета свима, без обзира на друштвени и материјални статус.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73" name="Google Shape;873;p39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74" name="Google Shape;874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75" name="Google Shape;875;p39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6" name="Google Shape;876;p39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7" name="Google Shape;877;p39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4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3" name="Google Shape;883;p40"/>
          <p:cNvSpPr txBox="1"/>
          <p:nvPr/>
        </p:nvSpPr>
        <p:spPr>
          <a:xfrm>
            <a:off x="2664661" y="350157"/>
            <a:ext cx="5028300" cy="27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разноврсност и инклузивност: </a:t>
            </a: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материјали, који се лако деле и којима се приступа преко интернета, одличан су алат да се открију и упознају различита гледишта.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84" name="Google Shape;884;p4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85" name="Google Shape;88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86" name="Google Shape;886;p4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4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40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4"/>
          <p:cNvSpPr txBox="1"/>
          <p:nvPr/>
        </p:nvSpPr>
        <p:spPr>
          <a:xfrm>
            <a:off x="3246563" y="939041"/>
            <a:ext cx="3997334" cy="1857981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отворене лиценце?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1" name="Google Shape;401;p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4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03" name="Google Shape;40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4" name="Google Shape;404;p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4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41"/>
          <p:cNvSpPr txBox="1"/>
          <p:nvPr/>
        </p:nvSpPr>
        <p:spPr>
          <a:xfrm>
            <a:off x="2779445" y="719820"/>
            <a:ext cx="4503600" cy="19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Негујте грађанску науку: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знање може свако да створи, а доступност материјала олакшава људима да континуирано стичу знања.</a:t>
            </a:r>
            <a:endParaRPr/>
          </a:p>
        </p:txBody>
      </p:sp>
      <p:cxnSp>
        <p:nvCxnSpPr>
          <p:cNvPr id="895" name="Google Shape;895;p4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96" name="Google Shape;896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897" name="Google Shape;897;p4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41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41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4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5" name="Google Shape;905;p42"/>
          <p:cNvSpPr txBox="1"/>
          <p:nvPr/>
        </p:nvSpPr>
        <p:spPr>
          <a:xfrm>
            <a:off x="2668386" y="120455"/>
            <a:ext cx="4854600" cy="3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Унапредите квалитет: </a:t>
            </a:r>
            <a:r>
              <a:rPr b="0" i="0" lang="ru-RU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свако може да допринесе унапређењу квалитета отворених образовних извора (OER) тако што ће поставити питање о ономе што му је нејасно; немати приступ значи немати питање, ако нема питања значи нема ни недоумица, а ако нема недоумица, значи да нема побољшања.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06" name="Google Shape;906;p4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07" name="Google Shape;907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08" name="Google Shape;908;p4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42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42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7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p70"/>
          <p:cNvSpPr txBox="1"/>
          <p:nvPr/>
        </p:nvSpPr>
        <p:spPr>
          <a:xfrm>
            <a:off x="2683256" y="244700"/>
            <a:ext cx="4593900" cy="29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границе: </a:t>
            </a:r>
            <a:r>
              <a:rPr b="0" i="0" lang="ru-RU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изузетан су начин да се размене знања изван граница јер се оно што заиста функционише на локалном нивоу може прилагодити.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17" name="Google Shape;917;p7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18" name="Google Shape;918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Google Shape;919;p7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0" name="Google Shape;920;p70"/>
          <p:cNvSpPr/>
          <p:nvPr/>
        </p:nvSpPr>
        <p:spPr>
          <a:xfrm>
            <a:off x="963780" y="907558"/>
            <a:ext cx="1641000" cy="16209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70"/>
          <p:cNvSpPr txBox="1"/>
          <p:nvPr/>
        </p:nvSpPr>
        <p:spPr>
          <a:xfrm>
            <a:off x="0" y="1122650"/>
            <a:ext cx="2528700" cy="12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све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g2fea1ba1bf7_0_1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7" name="Google Shape;927;g2fea1ba1bf7_0_10"/>
          <p:cNvSpPr txBox="1"/>
          <p:nvPr/>
        </p:nvSpPr>
        <p:spPr>
          <a:xfrm>
            <a:off x="2695575" y="26150"/>
            <a:ext cx="4875600" cy="3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професионални развој: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укључивање у отворене образовне изворе и отворено образовање на библиотечком, институционалном, националном или међународном нивоу може бити прилика за професионални развој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ван традиционалних или утемељених стручних области (формирање збирки, метаподаци и сл.).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28" name="Google Shape;928;g2fea1ba1bf7_0_1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9" name="Google Shape;929;g2fea1ba1bf7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30" name="Google Shape;930;g2fea1ba1bf7_0_1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g2fea1ba1bf7_0_1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2" name="Google Shape;932;g2fea1ba1bf7_0_1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</a:t>
            </a: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g2fea1ba1bf7_0_2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8" name="Google Shape;938;g2fea1ba1bf7_0_20"/>
          <p:cNvSpPr txBox="1"/>
          <p:nvPr/>
        </p:nvSpPr>
        <p:spPr>
          <a:xfrm>
            <a:off x="2737774" y="290643"/>
            <a:ext cx="4643400" cy="29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Уважени партнери: </a:t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захваљујући стручности у отвореној настави и отвореним лиценцама, едукатори и истраживачи препознају библиотекаре као 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поуздане партнере у проналажењу, прилагођавању и успостављању квалитетних образовних извора.</a:t>
            </a:r>
            <a:endParaRPr sz="2000"/>
          </a:p>
        </p:txBody>
      </p:sp>
      <p:cxnSp>
        <p:nvCxnSpPr>
          <p:cNvPr id="939" name="Google Shape;939;g2fea1ba1bf7_0_2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0" name="Google Shape;940;g2fea1ba1bf7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41" name="Google Shape;941;g2fea1ba1bf7_0_2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2" name="Google Shape;942;g2fea1ba1bf7_0_2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3" name="Google Shape;943;g2fea1ba1bf7_0_2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g2fea1ba1bf7_0_3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9" name="Google Shape;949;g2fea1ba1bf7_0_30"/>
          <p:cNvSpPr txBox="1"/>
          <p:nvPr/>
        </p:nvSpPr>
        <p:spPr>
          <a:xfrm>
            <a:off x="2739225" y="180463"/>
            <a:ext cx="4728000" cy="3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Развијајте синергију са отвореном науком: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отворена наука и отворено образовање често су раздвојени, а знање је у рукама различитих стручњака. Библиотекари их могу повезати на свеобухватнији начин подстичући културу отворености унутар институције или академске заједнице.</a:t>
            </a:r>
            <a:endParaRPr/>
          </a:p>
        </p:txBody>
      </p:sp>
      <p:cxnSp>
        <p:nvCxnSpPr>
          <p:cNvPr id="950" name="Google Shape;950;g2fea1ba1bf7_0_3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51" name="Google Shape;951;g2fea1ba1bf7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52" name="Google Shape;952;g2fea1ba1bf7_0_3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g2fea1ba1bf7_0_3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g2fea1ba1bf7_0_3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g2fea1ba1bf7_0_4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0" name="Google Shape;960;g2fea1ba1bf7_0_40"/>
          <p:cNvSpPr txBox="1"/>
          <p:nvPr/>
        </p:nvSpPr>
        <p:spPr>
          <a:xfrm>
            <a:off x="2740775" y="136350"/>
            <a:ext cx="4830300" cy="3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Промовишите сарадњу и размену знања: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су основна потпора сарадње</a:t>
            </a:r>
            <a:r>
              <a:rPr lang="ru-RU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, старајући се о отвореним изворима, организујући обуке и радионице везане за отворено образовање и негујући заједнице окупљене око праксе отвореног образовања, чиме истовремено проширују своје стручне мреже.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61" name="Google Shape;961;g2fea1ba1bf7_0_4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62" name="Google Shape;962;g2fea1ba1bf7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63" name="Google Shape;963;g2fea1ba1bf7_0_4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g2fea1ba1bf7_0_4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5" name="Google Shape;965;g2fea1ba1bf7_0_4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g2fea1ba1bf7_0_5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1" name="Google Shape;971;g2fea1ba1bf7_0_50"/>
          <p:cNvSpPr txBox="1"/>
          <p:nvPr/>
        </p:nvSpPr>
        <p:spPr>
          <a:xfrm>
            <a:off x="2742725" y="-14550"/>
            <a:ext cx="4874100" cy="3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Смањите трошкове: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штедите буџет библиотеке на куповини скупих и рестриктивних лиценци за комерцијалне публикације, као и упућивањем професора и студената на отворене образовне изворе. Ова погодност дугорочно доприноси смањењу трошкова у библиотекама и на универзитетима у контексту неопходног преласка на отворени приступ.</a:t>
            </a:r>
            <a:endParaRPr b="0" i="0" sz="21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2" name="Google Shape;972;g2fea1ba1bf7_0_5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73" name="Google Shape;973;g2fea1ba1bf7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74" name="Google Shape;974;g2fea1ba1bf7_0_5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g2fea1ba1bf7_0_5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6" name="Google Shape;976;g2fea1ba1bf7_0_5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71"/>
          <p:cNvSpPr txBox="1"/>
          <p:nvPr/>
        </p:nvSpPr>
        <p:spPr>
          <a:xfrm>
            <a:off x="2709400" y="641900"/>
            <a:ext cx="4634100" cy="23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Привуците нова лица у библиотечку струку: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снажна веза између отвореног образовања и социјалне правде чини да библиотекарство буде привлачан позив за будуће стручњаке и нове нараштаје библиотекара.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2" name="Google Shape;982;p71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3" name="Google Shape;983;p71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4" name="Google Shape;984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85" name="Google Shape;985;p71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71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7" name="Google Shape;987;p71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72"/>
          <p:cNvSpPr txBox="1"/>
          <p:nvPr/>
        </p:nvSpPr>
        <p:spPr>
          <a:xfrm>
            <a:off x="2683623" y="136765"/>
            <a:ext cx="4933200" cy="3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Стекните признатост: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они који развијају отворене образовне изворе и омогућавају њихово коришћење завређују углед широм света јер заговарају отвореност и друге универзалне вредности. Улога библиотекара-информатичара као онога ко се стара о образовним материјалима постаје још значајнија са применом отвореног образовања.</a:t>
            </a:r>
            <a:endParaRPr/>
          </a:p>
        </p:txBody>
      </p:sp>
      <p:sp>
        <p:nvSpPr>
          <p:cNvPr id="993" name="Google Shape;993;p72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4" name="Google Shape;994;p72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95" name="Google Shape;995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996" name="Google Shape;996;p72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7" name="Google Shape;997;p72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8" name="Google Shape;998;p72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"/>
          <p:cNvSpPr txBox="1"/>
          <p:nvPr/>
        </p:nvSpPr>
        <p:spPr>
          <a:xfrm>
            <a:off x="3183090" y="644350"/>
            <a:ext cx="4118283" cy="2304144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Чему служе отворени образовни извори (Open Educational Resources – OER)?</a:t>
            </a:r>
            <a:endParaRPr/>
          </a:p>
        </p:txBody>
      </p:sp>
      <p:sp>
        <p:nvSpPr>
          <p:cNvPr id="410" name="Google Shape;410;p5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1" name="Google Shape;41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5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13" name="Google Shape;41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4" name="Google Shape;414;p5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02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g2fea1ba1bf7_0_60"/>
          <p:cNvSpPr txBox="1"/>
          <p:nvPr/>
        </p:nvSpPr>
        <p:spPr>
          <a:xfrm>
            <a:off x="2753800" y="1059900"/>
            <a:ext cx="4220100" cy="13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Проширите утицај и досег: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помозите да се повећа утицај библиотекара изван њихових институција.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4" name="Google Shape;1004;g2fea1ba1bf7_0_6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5" name="Google Shape;1005;g2fea1ba1bf7_0_6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06" name="Google Shape;1006;g2fea1ba1bf7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07" name="Google Shape;1007;g2fea1ba1bf7_0_6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g2fea1ba1bf7_0_6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9" name="Google Shape;1009;g2fea1ba1bf7_0_6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g2fea1ba1bf7_0_7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5" name="Google Shape;1015;g2fea1ba1bf7_0_70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16" name="Google Shape;1016;g2fea1ba1bf7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17" name="Google Shape;1017;g2fea1ba1bf7_0_70"/>
          <p:cNvSpPr txBox="1"/>
          <p:nvPr/>
        </p:nvSpPr>
        <p:spPr>
          <a:xfrm>
            <a:off x="2690251" y="832100"/>
            <a:ext cx="4653000" cy="1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Допринесите постизању циљева одрживог развоја: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помозите стварање конкретнијег и мерљивијег доприноса у постизању циљева одрживог развоја.</a:t>
            </a:r>
            <a:endParaRPr/>
          </a:p>
        </p:txBody>
      </p:sp>
      <p:sp>
        <p:nvSpPr>
          <p:cNvPr id="1018" name="Google Shape;1018;g2fea1ba1bf7_0_70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g2fea1ba1bf7_0_70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g2fea1ba1bf7_0_70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73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6" name="Google Shape;1026;p73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7" name="Google Shape;1027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28" name="Google Shape;1028;p73"/>
          <p:cNvSpPr txBox="1"/>
          <p:nvPr/>
        </p:nvSpPr>
        <p:spPr>
          <a:xfrm>
            <a:off x="2708350" y="126600"/>
            <a:ext cx="4833900" cy="3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Ускладите активности са стратегијом равноправности, разноликости и инклузије: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користе отворено образовање као стратешко средство за унапређење циљева једнакости, разноликости и инклузије, осигуравајући да окружење за учење буде приступачно свима.</a:t>
            </a:r>
            <a:endParaRPr/>
          </a:p>
        </p:txBody>
      </p:sp>
      <p:sp>
        <p:nvSpPr>
          <p:cNvPr id="1029" name="Google Shape;1029;p73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0" name="Google Shape;1030;p73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1" name="Google Shape;1031;p73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74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7" name="Google Shape;1037;p74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38" name="Google Shape;1038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039" name="Google Shape;1039;p74"/>
          <p:cNvSpPr txBox="1"/>
          <p:nvPr/>
        </p:nvSpPr>
        <p:spPr>
          <a:xfrm>
            <a:off x="2716725" y="613825"/>
            <a:ext cx="4749900" cy="25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Подржите колеге и добијте њихову подршку: </a:t>
            </a:r>
            <a:r>
              <a:rPr b="0" i="0" lang="ru-RU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негују концепт целоживотног учења тако што пружају разноврсне образовне могућности и негују међусобну подршку унутар својих заједница.</a:t>
            </a:r>
            <a:endParaRPr b="0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0" name="Google Shape;1040;p74"/>
          <p:cNvSpPr/>
          <p:nvPr/>
        </p:nvSpPr>
        <p:spPr>
          <a:xfrm>
            <a:off x="0" y="8"/>
            <a:ext cx="1828800" cy="3501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1" name="Google Shape;1041;p74"/>
          <p:cNvSpPr/>
          <p:nvPr/>
        </p:nvSpPr>
        <p:spPr>
          <a:xfrm>
            <a:off x="963780" y="983758"/>
            <a:ext cx="1641000" cy="16209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275" lIns="91275" spcFirstLastPara="1" rIns="91275" wrap="square" tIns="91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2" name="Google Shape;1042;p74"/>
          <p:cNvSpPr txBox="1"/>
          <p:nvPr/>
        </p:nvSpPr>
        <p:spPr>
          <a:xfrm>
            <a:off x="0" y="1046450"/>
            <a:ext cx="2604900" cy="12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275" lIns="91275" spcFirstLastPara="1" rIns="91275" wrap="square" tIns="912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Предности</a:t>
            </a:r>
            <a:endParaRPr b="0" i="0" sz="8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отвореног образовања (ОЕ)</a:t>
            </a:r>
            <a:r>
              <a:rPr b="1" i="0" lang="ru-RU" sz="2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за библиотекаре</a:t>
            </a:r>
            <a:endParaRPr b="1" i="0" sz="21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114ce846c6e_0_0"/>
          <p:cNvSpPr txBox="1"/>
          <p:nvPr/>
        </p:nvSpPr>
        <p:spPr>
          <a:xfrm>
            <a:off x="3731601" y="340181"/>
            <a:ext cx="3301874" cy="1858146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КОМПЛЕТ АЛАТКИ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8" name="Google Shape;1048;g114ce846c6e_0_0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200" lIns="74200" spcFirstLastPara="1" rIns="74200" wrap="square" tIns="742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9" name="Google Shape;1049;g114ce846c6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7856" y="431331"/>
            <a:ext cx="2052769" cy="1447028"/>
          </a:xfrm>
          <a:prstGeom prst="rect">
            <a:avLst/>
          </a:prstGeom>
          <a:noFill/>
          <a:ln>
            <a:noFill/>
          </a:ln>
        </p:spPr>
      </p:pic>
      <p:sp>
        <p:nvSpPr>
          <p:cNvPr id="1050" name="Google Shape;1050;g114ce846c6e_0_0"/>
          <p:cNvSpPr txBox="1"/>
          <p:nvPr/>
        </p:nvSpPr>
        <p:spPr>
          <a:xfrm>
            <a:off x="1682981" y="548689"/>
            <a:ext cx="3144439" cy="1030745"/>
          </a:xfrm>
          <a:prstGeom prst="rect">
            <a:avLst/>
          </a:prstGeom>
          <a:noFill/>
          <a:ln>
            <a:noFill/>
          </a:ln>
        </p:spPr>
        <p:txBody>
          <a:bodyPr anchorCtr="0" anchor="t" bIns="91225" lIns="91225" spcFirstLastPara="1" rIns="91225" wrap="square" tIns="91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51" name="Google Shape;1051;g114ce846c6e_0_0"/>
          <p:cNvCxnSpPr/>
          <p:nvPr/>
        </p:nvCxnSpPr>
        <p:spPr>
          <a:xfrm>
            <a:off x="-500" y="3495393"/>
            <a:ext cx="7632069" cy="5337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52" name="Google Shape;1052;g114ce846c6e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31" y="3612757"/>
            <a:ext cx="885013" cy="28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3" name="Google Shape;1053;g114ce846c6e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9637" y="3580634"/>
            <a:ext cx="1146288" cy="310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4" name="Google Shape;1054;g114ce846c6e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0815" y="3572568"/>
            <a:ext cx="594116" cy="3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055" name="Google Shape;1055;g114ce846c6e_0_0"/>
          <p:cNvSpPr txBox="1"/>
          <p:nvPr/>
        </p:nvSpPr>
        <p:spPr>
          <a:xfrm>
            <a:off x="1285450" y="2087575"/>
            <a:ext cx="5697900" cy="11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200" lIns="74200" spcFirstLastPara="1" rIns="74200" wrap="square" tIns="742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0"/>
              </a:spcAft>
              <a:buNone/>
            </a:pP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„Serbian_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OE Benefits – ENOEL Toolkit“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is an adaptation of „An ENOEL Toolkit“ (version 4) published as of </a:t>
            </a:r>
            <a:r>
              <a:rPr lang="ru-RU" sz="800">
                <a:latin typeface="Open Sans"/>
                <a:ea typeface="Open Sans"/>
                <a:cs typeface="Open Sans"/>
                <a:sym typeface="Open Sans"/>
              </a:rPr>
              <a:t>September 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202</a:t>
            </a:r>
            <a:r>
              <a:rPr lang="ru-RU" sz="8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ru-RU" sz="800" u="none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(the „Original Work“), licensed by</a:t>
            </a:r>
            <a:r>
              <a:rPr b="0" i="0" lang="ru-RU" sz="8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ru-RU" sz="8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ru-RU" sz="8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„Adapter“) under a </a:t>
            </a:r>
            <a:r>
              <a:rPr b="0" i="0" lang="ru-RU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b="0" i="0" lang="ru-RU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Serbian</a:t>
            </a: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  <a:p>
            <a:pPr indent="0" lvl="0" marL="0" marR="0" rtl="0" algn="ctr">
              <a:lnSpc>
                <a:spcPct val="115000"/>
              </a:lnSpc>
              <a:spcBef>
                <a:spcPts val="1217"/>
              </a:spcBef>
              <a:spcAft>
                <a:spcPts val="649"/>
              </a:spcAft>
              <a:buNone/>
            </a:pPr>
            <a:r>
              <a:rPr b="0" i="0" lang="ru-RU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Nataša Dakić, Svjetlana Đelić, and Mina Dizdar for the Serbian translation.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6"/>
          <p:cNvSpPr txBox="1"/>
          <p:nvPr/>
        </p:nvSpPr>
        <p:spPr>
          <a:xfrm>
            <a:off x="3256038" y="1138892"/>
            <a:ext cx="3997200" cy="13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треба да буду приступачни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0" name="Google Shape;420;p6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1" name="Google Shape;42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6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3" name="Google Shape;42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4" name="Google Shape;424;p6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7"/>
          <p:cNvSpPr txBox="1"/>
          <p:nvPr/>
        </p:nvSpPr>
        <p:spPr>
          <a:xfrm>
            <a:off x="3246563" y="939041"/>
            <a:ext cx="3997334" cy="224258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Отворени образовни извори (OER) </a:t>
            </a:r>
            <a:r>
              <a:rPr b="1" i="0" lang="ru-RU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предвиђени су за вишекратну употребу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0" name="Google Shape;430;p7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1" name="Google Shape;43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029" y="1059929"/>
            <a:ext cx="2139616" cy="150824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7"/>
          <p:cNvSpPr txBox="1"/>
          <p:nvPr/>
        </p:nvSpPr>
        <p:spPr>
          <a:xfrm>
            <a:off x="1096241" y="1218438"/>
            <a:ext cx="3277634" cy="842318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3" name="Google Shape;43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4" name="Google Shape;434;p7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8"/>
          <p:cNvSpPr txBox="1"/>
          <p:nvPr/>
        </p:nvSpPr>
        <p:spPr>
          <a:xfrm>
            <a:off x="2088879" y="1142473"/>
            <a:ext cx="4612577" cy="1848634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Отворене лиценце поштују права интелектуалне својине власника ауторских права и дају дозволе које омогућавају јавности права на приступ, поновну употребу, пренамену, прилагођавање и прерасподелу образовних материјала.“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8"/>
          <p:cNvSpPr txBox="1"/>
          <p:nvPr/>
        </p:nvSpPr>
        <p:spPr>
          <a:xfrm>
            <a:off x="2088879" y="401134"/>
            <a:ext cx="5028404" cy="549930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Шта су отворене лиценце?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1" name="Google Shape;441;p8"/>
          <p:cNvSpPr/>
          <p:nvPr/>
        </p:nvSpPr>
        <p:spPr>
          <a:xfrm>
            <a:off x="7" y="3500976"/>
            <a:ext cx="7616825" cy="477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125" lIns="74125" spcFirstLastPara="1" rIns="74125" wrap="square" tIns="74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8"/>
          <p:cNvSpPr txBox="1"/>
          <p:nvPr/>
        </p:nvSpPr>
        <p:spPr>
          <a:xfrm>
            <a:off x="2076905" y="3053610"/>
            <a:ext cx="5484714" cy="472986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препорука које је донео УНЕСКО о отвореним образовним изворима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ru-RU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3" name="Google Shape;44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974" y="3607056"/>
            <a:ext cx="816098" cy="2651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4" name="Google Shape;444;p8"/>
          <p:cNvCxnSpPr/>
          <p:nvPr/>
        </p:nvCxnSpPr>
        <p:spPr>
          <a:xfrm>
            <a:off x="0" y="3500975"/>
            <a:ext cx="7644563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5" name="Google Shape;445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9982" y="160397"/>
            <a:ext cx="1425974" cy="1005184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8"/>
          <p:cNvSpPr txBox="1"/>
          <p:nvPr/>
        </p:nvSpPr>
        <p:spPr>
          <a:xfrm>
            <a:off x="416248" y="200526"/>
            <a:ext cx="2184339" cy="657652"/>
          </a:xfrm>
          <a:prstGeom prst="rect">
            <a:avLst/>
          </a:prstGeom>
          <a:noFill/>
          <a:ln>
            <a:noFill/>
          </a:ln>
        </p:spPr>
        <p:txBody>
          <a:bodyPr anchorCtr="0" anchor="t" bIns="74125" lIns="74125" spcFirstLastPara="1" rIns="74125" wrap="square" tIns="7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1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ОСНОВЕ</a:t>
            </a:r>
            <a:endParaRPr b="0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4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6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5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3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7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</cp:coreProperties>
</file>